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16.xml" ContentType="application/vnd.openxmlformats-officedocument.theme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theme/theme17.xml" ContentType="application/vnd.openxmlformats-officedocument.theme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18.xml" ContentType="application/vnd.openxmlformats-officedocument.theme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heme/theme19.xml" ContentType="application/vnd.openxmlformats-officedocument.theme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20.xml" ContentType="application/vnd.openxmlformats-officedocument.theme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theme/theme21.xml" ContentType="application/vnd.openxmlformats-officedocument.theme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theme/theme22.xml" ContentType="application/vnd.openxmlformats-officedocument.theme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theme/theme23.xml" ContentType="application/vnd.openxmlformats-officedocument.theme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24.xml" ContentType="application/vnd.openxmlformats-officedocument.theme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theme/theme25.xml" ContentType="application/vnd.openxmlformats-officedocument.theme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theme/theme26.xml" ContentType="application/vnd.openxmlformats-officedocument.theme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theme/theme27.xml" ContentType="application/vnd.openxmlformats-officedocument.theme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theme/theme28.xml" ContentType="application/vnd.openxmlformats-officedocument.theme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theme/theme29.xml" ContentType="application/vnd.openxmlformats-officedocument.theme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theme/theme30.xml" ContentType="application/vnd.openxmlformats-officedocument.theme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theme/theme31.xml" ContentType="application/vnd.openxmlformats-officedocument.theme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theme/theme32.xml" ContentType="application/vnd.openxmlformats-officedocument.theme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theme/theme33.xml" ContentType="application/vnd.openxmlformats-officedocument.theme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theme/theme34.xml" ContentType="application/vnd.openxmlformats-officedocument.theme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theme/theme35.xml" ContentType="application/vnd.openxmlformats-officedocument.theme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theme/theme36.xml" ContentType="application/vnd.openxmlformats-officedocument.theme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theme/theme37.xml" ContentType="application/vnd.openxmlformats-officedocument.theme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theme/theme38.xml" ContentType="application/vnd.openxmlformats-officedocument.theme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theme/theme39.xml" ContentType="application/vnd.openxmlformats-officedocument.theme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theme/theme40.xml" ContentType="application/vnd.openxmlformats-officedocument.theme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theme/theme41.xml" ContentType="application/vnd.openxmlformats-officedocument.theme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theme/theme42.xml" ContentType="application/vnd.openxmlformats-officedocument.theme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43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theme/theme44.xml" ContentType="application/vnd.openxmlformats-officedocument.theme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theme/theme45.xml" ContentType="application/vnd.openxmlformats-officedocument.theme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46.xml" ContentType="application/vnd.openxmlformats-officedocument.theme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theme/theme47.xml" ContentType="application/vnd.openxmlformats-officedocument.theme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  <p:sldMasterId id="2147483696" r:id="rId5"/>
    <p:sldMasterId id="2147483708" r:id="rId6"/>
    <p:sldMasterId id="2147483775" r:id="rId7"/>
    <p:sldMasterId id="2147483787" r:id="rId8"/>
    <p:sldMasterId id="2147483799" r:id="rId9"/>
    <p:sldMasterId id="2147483811" r:id="rId10"/>
    <p:sldMasterId id="2147483823" r:id="rId11"/>
    <p:sldMasterId id="2147483835" r:id="rId12"/>
    <p:sldMasterId id="2147483847" r:id="rId13"/>
    <p:sldMasterId id="2147483859" r:id="rId14"/>
    <p:sldMasterId id="2147484014" r:id="rId15"/>
    <p:sldMasterId id="2147484026" r:id="rId16"/>
    <p:sldMasterId id="2147484043" r:id="rId17"/>
    <p:sldMasterId id="2147484055" r:id="rId18"/>
    <p:sldMasterId id="2147484067" r:id="rId19"/>
    <p:sldMasterId id="2147484079" r:id="rId20"/>
    <p:sldMasterId id="2147484091" r:id="rId21"/>
    <p:sldMasterId id="2147484103" r:id="rId22"/>
    <p:sldMasterId id="2147484115" r:id="rId23"/>
    <p:sldMasterId id="2147484127" r:id="rId24"/>
    <p:sldMasterId id="2147484151" r:id="rId25"/>
    <p:sldMasterId id="2147484175" r:id="rId26"/>
    <p:sldMasterId id="2147484682" r:id="rId27"/>
    <p:sldMasterId id="2147484694" r:id="rId28"/>
    <p:sldMasterId id="2147484706" r:id="rId29"/>
    <p:sldMasterId id="2147484730" r:id="rId30"/>
    <p:sldMasterId id="2147484754" r:id="rId31"/>
    <p:sldMasterId id="2147484766" r:id="rId32"/>
    <p:sldMasterId id="2147484778" r:id="rId33"/>
    <p:sldMasterId id="2147484790" r:id="rId34"/>
    <p:sldMasterId id="2147484802" r:id="rId35"/>
    <p:sldMasterId id="2147484814" r:id="rId36"/>
    <p:sldMasterId id="2147484826" r:id="rId37"/>
    <p:sldMasterId id="2147484838" r:id="rId38"/>
    <p:sldMasterId id="2147484850" r:id="rId39"/>
    <p:sldMasterId id="2147484862" r:id="rId40"/>
    <p:sldMasterId id="2147484886" r:id="rId41"/>
    <p:sldMasterId id="2147484898" r:id="rId42"/>
    <p:sldMasterId id="2147484910" r:id="rId43"/>
    <p:sldMasterId id="2147484922" r:id="rId44"/>
    <p:sldMasterId id="2147484934" r:id="rId45"/>
    <p:sldMasterId id="2147484946" r:id="rId46"/>
    <p:sldMasterId id="2147484958" r:id="rId47"/>
    <p:sldMasterId id="2147484970" r:id="rId48"/>
  </p:sldMasterIdLst>
  <p:notesMasterIdLst>
    <p:notesMasterId r:id="rId742"/>
  </p:notesMasterIdLst>
  <p:sldIdLst>
    <p:sldId id="750" r:id="rId49"/>
    <p:sldId id="895" r:id="rId50"/>
    <p:sldId id="749" r:id="rId51"/>
    <p:sldId id="748" r:id="rId52"/>
    <p:sldId id="896" r:id="rId53"/>
    <p:sldId id="747" r:id="rId54"/>
    <p:sldId id="746" r:id="rId55"/>
    <p:sldId id="744" r:id="rId56"/>
    <p:sldId id="745" r:id="rId57"/>
    <p:sldId id="743" r:id="rId58"/>
    <p:sldId id="742" r:id="rId59"/>
    <p:sldId id="741" r:id="rId60"/>
    <p:sldId id="740" r:id="rId61"/>
    <p:sldId id="774" r:id="rId62"/>
    <p:sldId id="735" r:id="rId63"/>
    <p:sldId id="739" r:id="rId64"/>
    <p:sldId id="889" r:id="rId65"/>
    <p:sldId id="734" r:id="rId66"/>
    <p:sldId id="733" r:id="rId67"/>
    <p:sldId id="732" r:id="rId68"/>
    <p:sldId id="890" r:id="rId69"/>
    <p:sldId id="738" r:id="rId70"/>
    <p:sldId id="736" r:id="rId71"/>
    <p:sldId id="909" r:id="rId72"/>
    <p:sldId id="731" r:id="rId73"/>
    <p:sldId id="730" r:id="rId74"/>
    <p:sldId id="729" r:id="rId75"/>
    <p:sldId id="728" r:id="rId76"/>
    <p:sldId id="727" r:id="rId77"/>
    <p:sldId id="726" r:id="rId78"/>
    <p:sldId id="725" r:id="rId79"/>
    <p:sldId id="891" r:id="rId80"/>
    <p:sldId id="724" r:id="rId81"/>
    <p:sldId id="723" r:id="rId82"/>
    <p:sldId id="722" r:id="rId83"/>
    <p:sldId id="892" r:id="rId84"/>
    <p:sldId id="721" r:id="rId85"/>
    <p:sldId id="720" r:id="rId86"/>
    <p:sldId id="767" r:id="rId87"/>
    <p:sldId id="719" r:id="rId88"/>
    <p:sldId id="718" r:id="rId89"/>
    <p:sldId id="717" r:id="rId90"/>
    <p:sldId id="716" r:id="rId91"/>
    <p:sldId id="715" r:id="rId92"/>
    <p:sldId id="714" r:id="rId93"/>
    <p:sldId id="713" r:id="rId94"/>
    <p:sldId id="712" r:id="rId95"/>
    <p:sldId id="711" r:id="rId96"/>
    <p:sldId id="710" r:id="rId97"/>
    <p:sldId id="788" r:id="rId98"/>
    <p:sldId id="709" r:id="rId99"/>
    <p:sldId id="708" r:id="rId100"/>
    <p:sldId id="707" r:id="rId101"/>
    <p:sldId id="706" r:id="rId102"/>
    <p:sldId id="705" r:id="rId103"/>
    <p:sldId id="801" r:id="rId104"/>
    <p:sldId id="704" r:id="rId105"/>
    <p:sldId id="703" r:id="rId106"/>
    <p:sldId id="702" r:id="rId107"/>
    <p:sldId id="701" r:id="rId108"/>
    <p:sldId id="700" r:id="rId109"/>
    <p:sldId id="699" r:id="rId110"/>
    <p:sldId id="698" r:id="rId111"/>
    <p:sldId id="697" r:id="rId112"/>
    <p:sldId id="910" r:id="rId113"/>
    <p:sldId id="696" r:id="rId114"/>
    <p:sldId id="695" r:id="rId115"/>
    <p:sldId id="694" r:id="rId116"/>
    <p:sldId id="693" r:id="rId117"/>
    <p:sldId id="692" r:id="rId118"/>
    <p:sldId id="691" r:id="rId119"/>
    <p:sldId id="690" r:id="rId120"/>
    <p:sldId id="689" r:id="rId121"/>
    <p:sldId id="688" r:id="rId122"/>
    <p:sldId id="687" r:id="rId123"/>
    <p:sldId id="686" r:id="rId124"/>
    <p:sldId id="685" r:id="rId125"/>
    <p:sldId id="684" r:id="rId126"/>
    <p:sldId id="683" r:id="rId127"/>
    <p:sldId id="682" r:id="rId128"/>
    <p:sldId id="681" r:id="rId129"/>
    <p:sldId id="680" r:id="rId130"/>
    <p:sldId id="679" r:id="rId131"/>
    <p:sldId id="678" r:id="rId132"/>
    <p:sldId id="677" r:id="rId133"/>
    <p:sldId id="676" r:id="rId134"/>
    <p:sldId id="674" r:id="rId135"/>
    <p:sldId id="675" r:id="rId136"/>
    <p:sldId id="893" r:id="rId137"/>
    <p:sldId id="672" r:id="rId138"/>
    <p:sldId id="671" r:id="rId139"/>
    <p:sldId id="670" r:id="rId140"/>
    <p:sldId id="669" r:id="rId141"/>
    <p:sldId id="668" r:id="rId142"/>
    <p:sldId id="667" r:id="rId143"/>
    <p:sldId id="666" r:id="rId144"/>
    <p:sldId id="665" r:id="rId145"/>
    <p:sldId id="906" r:id="rId146"/>
    <p:sldId id="664" r:id="rId147"/>
    <p:sldId id="663" r:id="rId148"/>
    <p:sldId id="662" r:id="rId149"/>
    <p:sldId id="661" r:id="rId150"/>
    <p:sldId id="660" r:id="rId151"/>
    <p:sldId id="659" r:id="rId152"/>
    <p:sldId id="658" r:id="rId153"/>
    <p:sldId id="657" r:id="rId154"/>
    <p:sldId id="656" r:id="rId155"/>
    <p:sldId id="655" r:id="rId156"/>
    <p:sldId id="654" r:id="rId157"/>
    <p:sldId id="653" r:id="rId158"/>
    <p:sldId id="652" r:id="rId159"/>
    <p:sldId id="651" r:id="rId160"/>
    <p:sldId id="650" r:id="rId161"/>
    <p:sldId id="649" r:id="rId162"/>
    <p:sldId id="911" r:id="rId163"/>
    <p:sldId id="648" r:id="rId164"/>
    <p:sldId id="647" r:id="rId165"/>
    <p:sldId id="646" r:id="rId166"/>
    <p:sldId id="645" r:id="rId167"/>
    <p:sldId id="644" r:id="rId168"/>
    <p:sldId id="643" r:id="rId169"/>
    <p:sldId id="642" r:id="rId170"/>
    <p:sldId id="641" r:id="rId171"/>
    <p:sldId id="771" r:id="rId172"/>
    <p:sldId id="905" r:id="rId173"/>
    <p:sldId id="640" r:id="rId174"/>
    <p:sldId id="639" r:id="rId175"/>
    <p:sldId id="912" r:id="rId176"/>
    <p:sldId id="638" r:id="rId177"/>
    <p:sldId id="637" r:id="rId178"/>
    <p:sldId id="636" r:id="rId179"/>
    <p:sldId id="635" r:id="rId180"/>
    <p:sldId id="907" r:id="rId181"/>
    <p:sldId id="634" r:id="rId182"/>
    <p:sldId id="633" r:id="rId183"/>
    <p:sldId id="632" r:id="rId184"/>
    <p:sldId id="631" r:id="rId185"/>
    <p:sldId id="630" r:id="rId186"/>
    <p:sldId id="629" r:id="rId187"/>
    <p:sldId id="922" r:id="rId188"/>
    <p:sldId id="628" r:id="rId189"/>
    <p:sldId id="627" r:id="rId190"/>
    <p:sldId id="626" r:id="rId191"/>
    <p:sldId id="625" r:id="rId192"/>
    <p:sldId id="624" r:id="rId193"/>
    <p:sldId id="623" r:id="rId194"/>
    <p:sldId id="622" r:id="rId195"/>
    <p:sldId id="621" r:id="rId196"/>
    <p:sldId id="620" r:id="rId197"/>
    <p:sldId id="619" r:id="rId198"/>
    <p:sldId id="618" r:id="rId199"/>
    <p:sldId id="617" r:id="rId200"/>
    <p:sldId id="616" r:id="rId201"/>
    <p:sldId id="615" r:id="rId202"/>
    <p:sldId id="614" r:id="rId203"/>
    <p:sldId id="613" r:id="rId204"/>
    <p:sldId id="612" r:id="rId205"/>
    <p:sldId id="611" r:id="rId206"/>
    <p:sldId id="610" r:id="rId207"/>
    <p:sldId id="609" r:id="rId208"/>
    <p:sldId id="872" r:id="rId209"/>
    <p:sldId id="607" r:id="rId210"/>
    <p:sldId id="606" r:id="rId211"/>
    <p:sldId id="605" r:id="rId212"/>
    <p:sldId id="604" r:id="rId213"/>
    <p:sldId id="603" r:id="rId214"/>
    <p:sldId id="602" r:id="rId215"/>
    <p:sldId id="601" r:id="rId216"/>
    <p:sldId id="600" r:id="rId217"/>
    <p:sldId id="599" r:id="rId218"/>
    <p:sldId id="598" r:id="rId219"/>
    <p:sldId id="597" r:id="rId220"/>
    <p:sldId id="596" r:id="rId221"/>
    <p:sldId id="595" r:id="rId222"/>
    <p:sldId id="593" r:id="rId223"/>
    <p:sldId id="592" r:id="rId224"/>
    <p:sldId id="591" r:id="rId225"/>
    <p:sldId id="590" r:id="rId226"/>
    <p:sldId id="589" r:id="rId227"/>
    <p:sldId id="588" r:id="rId228"/>
    <p:sldId id="587" r:id="rId229"/>
    <p:sldId id="913" r:id="rId230"/>
    <p:sldId id="586" r:id="rId231"/>
    <p:sldId id="585" r:id="rId232"/>
    <p:sldId id="584" r:id="rId233"/>
    <p:sldId id="583" r:id="rId234"/>
    <p:sldId id="582" r:id="rId235"/>
    <p:sldId id="581" r:id="rId236"/>
    <p:sldId id="580" r:id="rId237"/>
    <p:sldId id="579" r:id="rId238"/>
    <p:sldId id="766" r:id="rId239"/>
    <p:sldId id="751" r:id="rId240"/>
    <p:sldId id="577" r:id="rId241"/>
    <p:sldId id="576" r:id="rId242"/>
    <p:sldId id="575" r:id="rId243"/>
    <p:sldId id="574" r:id="rId244"/>
    <p:sldId id="573" r:id="rId245"/>
    <p:sldId id="572" r:id="rId246"/>
    <p:sldId id="571" r:id="rId247"/>
    <p:sldId id="570" r:id="rId248"/>
    <p:sldId id="569" r:id="rId249"/>
    <p:sldId id="568" r:id="rId250"/>
    <p:sldId id="567" r:id="rId251"/>
    <p:sldId id="566" r:id="rId252"/>
    <p:sldId id="565" r:id="rId253"/>
    <p:sldId id="564" r:id="rId254"/>
    <p:sldId id="563" r:id="rId255"/>
    <p:sldId id="562" r:id="rId256"/>
    <p:sldId id="561" r:id="rId257"/>
    <p:sldId id="560" r:id="rId258"/>
    <p:sldId id="559" r:id="rId259"/>
    <p:sldId id="558" r:id="rId260"/>
    <p:sldId id="557" r:id="rId261"/>
    <p:sldId id="556" r:id="rId262"/>
    <p:sldId id="555" r:id="rId263"/>
    <p:sldId id="554" r:id="rId264"/>
    <p:sldId id="553" r:id="rId265"/>
    <p:sldId id="552" r:id="rId266"/>
    <p:sldId id="551" r:id="rId267"/>
    <p:sldId id="550" r:id="rId268"/>
    <p:sldId id="549" r:id="rId269"/>
    <p:sldId id="548" r:id="rId270"/>
    <p:sldId id="547" r:id="rId271"/>
    <p:sldId id="546" r:id="rId272"/>
    <p:sldId id="545" r:id="rId273"/>
    <p:sldId id="544" r:id="rId274"/>
    <p:sldId id="543" r:id="rId275"/>
    <p:sldId id="542" r:id="rId276"/>
    <p:sldId id="541" r:id="rId277"/>
    <p:sldId id="540" r:id="rId278"/>
    <p:sldId id="539" r:id="rId279"/>
    <p:sldId id="538" r:id="rId280"/>
    <p:sldId id="536" r:id="rId281"/>
    <p:sldId id="535" r:id="rId282"/>
    <p:sldId id="534" r:id="rId283"/>
    <p:sldId id="533" r:id="rId284"/>
    <p:sldId id="532" r:id="rId285"/>
    <p:sldId id="531" r:id="rId286"/>
    <p:sldId id="530" r:id="rId287"/>
    <p:sldId id="529" r:id="rId288"/>
    <p:sldId id="528" r:id="rId289"/>
    <p:sldId id="527" r:id="rId290"/>
    <p:sldId id="526" r:id="rId291"/>
    <p:sldId id="525" r:id="rId292"/>
    <p:sldId id="524" r:id="rId293"/>
    <p:sldId id="522" r:id="rId294"/>
    <p:sldId id="521" r:id="rId295"/>
    <p:sldId id="520" r:id="rId296"/>
    <p:sldId id="519" r:id="rId297"/>
    <p:sldId id="518" r:id="rId298"/>
    <p:sldId id="517" r:id="rId299"/>
    <p:sldId id="775" r:id="rId300"/>
    <p:sldId id="516" r:id="rId301"/>
    <p:sldId id="515" r:id="rId302"/>
    <p:sldId id="514" r:id="rId303"/>
    <p:sldId id="513" r:id="rId304"/>
    <p:sldId id="512" r:id="rId305"/>
    <p:sldId id="511" r:id="rId306"/>
    <p:sldId id="510" r:id="rId307"/>
    <p:sldId id="509" r:id="rId308"/>
    <p:sldId id="508" r:id="rId309"/>
    <p:sldId id="507" r:id="rId310"/>
    <p:sldId id="506" r:id="rId311"/>
    <p:sldId id="505" r:id="rId312"/>
    <p:sldId id="504" r:id="rId313"/>
    <p:sldId id="503" r:id="rId314"/>
    <p:sldId id="502" r:id="rId315"/>
    <p:sldId id="501" r:id="rId316"/>
    <p:sldId id="500" r:id="rId317"/>
    <p:sldId id="499" r:id="rId318"/>
    <p:sldId id="498" r:id="rId319"/>
    <p:sldId id="497" r:id="rId320"/>
    <p:sldId id="496" r:id="rId321"/>
    <p:sldId id="495" r:id="rId322"/>
    <p:sldId id="494" r:id="rId323"/>
    <p:sldId id="493" r:id="rId324"/>
    <p:sldId id="492" r:id="rId325"/>
    <p:sldId id="491" r:id="rId326"/>
    <p:sldId id="490" r:id="rId327"/>
    <p:sldId id="489" r:id="rId328"/>
    <p:sldId id="488" r:id="rId329"/>
    <p:sldId id="487" r:id="rId330"/>
    <p:sldId id="486" r:id="rId331"/>
    <p:sldId id="485" r:id="rId332"/>
    <p:sldId id="484" r:id="rId333"/>
    <p:sldId id="483" r:id="rId334"/>
    <p:sldId id="482" r:id="rId335"/>
    <p:sldId id="481" r:id="rId336"/>
    <p:sldId id="480" r:id="rId337"/>
    <p:sldId id="479" r:id="rId338"/>
    <p:sldId id="478" r:id="rId339"/>
    <p:sldId id="477" r:id="rId340"/>
    <p:sldId id="476" r:id="rId341"/>
    <p:sldId id="475" r:id="rId342"/>
    <p:sldId id="474" r:id="rId343"/>
    <p:sldId id="473" r:id="rId344"/>
    <p:sldId id="472" r:id="rId345"/>
    <p:sldId id="471" r:id="rId346"/>
    <p:sldId id="470" r:id="rId347"/>
    <p:sldId id="469" r:id="rId348"/>
    <p:sldId id="468" r:id="rId349"/>
    <p:sldId id="467" r:id="rId350"/>
    <p:sldId id="466" r:id="rId351"/>
    <p:sldId id="465" r:id="rId352"/>
    <p:sldId id="464" r:id="rId353"/>
    <p:sldId id="463" r:id="rId354"/>
    <p:sldId id="462" r:id="rId355"/>
    <p:sldId id="461" r:id="rId356"/>
    <p:sldId id="460" r:id="rId357"/>
    <p:sldId id="459" r:id="rId358"/>
    <p:sldId id="458" r:id="rId359"/>
    <p:sldId id="457" r:id="rId360"/>
    <p:sldId id="456" r:id="rId361"/>
    <p:sldId id="455" r:id="rId362"/>
    <p:sldId id="454" r:id="rId363"/>
    <p:sldId id="453" r:id="rId364"/>
    <p:sldId id="452" r:id="rId365"/>
    <p:sldId id="451" r:id="rId366"/>
    <p:sldId id="450" r:id="rId367"/>
    <p:sldId id="449" r:id="rId368"/>
    <p:sldId id="448" r:id="rId369"/>
    <p:sldId id="447" r:id="rId370"/>
    <p:sldId id="446" r:id="rId371"/>
    <p:sldId id="445" r:id="rId372"/>
    <p:sldId id="444" r:id="rId373"/>
    <p:sldId id="914" r:id="rId374"/>
    <p:sldId id="443" r:id="rId375"/>
    <p:sldId id="442" r:id="rId376"/>
    <p:sldId id="441" r:id="rId377"/>
    <p:sldId id="440" r:id="rId378"/>
    <p:sldId id="439" r:id="rId379"/>
    <p:sldId id="438" r:id="rId380"/>
    <p:sldId id="437" r:id="rId381"/>
    <p:sldId id="436" r:id="rId382"/>
    <p:sldId id="435" r:id="rId383"/>
    <p:sldId id="434" r:id="rId384"/>
    <p:sldId id="433" r:id="rId385"/>
    <p:sldId id="432" r:id="rId386"/>
    <p:sldId id="431" r:id="rId387"/>
    <p:sldId id="430" r:id="rId388"/>
    <p:sldId id="429" r:id="rId389"/>
    <p:sldId id="428" r:id="rId390"/>
    <p:sldId id="427" r:id="rId391"/>
    <p:sldId id="426" r:id="rId392"/>
    <p:sldId id="425" r:id="rId393"/>
    <p:sldId id="424" r:id="rId394"/>
    <p:sldId id="915" r:id="rId395"/>
    <p:sldId id="423" r:id="rId396"/>
    <p:sldId id="422" r:id="rId397"/>
    <p:sldId id="421" r:id="rId398"/>
    <p:sldId id="420" r:id="rId399"/>
    <p:sldId id="381" r:id="rId400"/>
    <p:sldId id="380" r:id="rId401"/>
    <p:sldId id="403" r:id="rId402"/>
    <p:sldId id="402" r:id="rId403"/>
    <p:sldId id="419" r:id="rId404"/>
    <p:sldId id="418" r:id="rId405"/>
    <p:sldId id="417" r:id="rId406"/>
    <p:sldId id="416" r:id="rId407"/>
    <p:sldId id="415" r:id="rId408"/>
    <p:sldId id="414" r:id="rId409"/>
    <p:sldId id="413" r:id="rId410"/>
    <p:sldId id="412" r:id="rId411"/>
    <p:sldId id="411" r:id="rId412"/>
    <p:sldId id="410" r:id="rId413"/>
    <p:sldId id="409" r:id="rId414"/>
    <p:sldId id="408" r:id="rId415"/>
    <p:sldId id="407" r:id="rId416"/>
    <p:sldId id="406" r:id="rId417"/>
    <p:sldId id="405" r:id="rId418"/>
    <p:sldId id="404" r:id="rId419"/>
    <p:sldId id="401" r:id="rId420"/>
    <p:sldId id="400" r:id="rId421"/>
    <p:sldId id="399" r:id="rId422"/>
    <p:sldId id="398" r:id="rId423"/>
    <p:sldId id="397" r:id="rId424"/>
    <p:sldId id="916" r:id="rId425"/>
    <p:sldId id="396" r:id="rId426"/>
    <p:sldId id="395" r:id="rId427"/>
    <p:sldId id="394" r:id="rId428"/>
    <p:sldId id="393" r:id="rId429"/>
    <p:sldId id="392" r:id="rId430"/>
    <p:sldId id="391" r:id="rId431"/>
    <p:sldId id="390" r:id="rId432"/>
    <p:sldId id="873" r:id="rId433"/>
    <p:sldId id="389" r:id="rId434"/>
    <p:sldId id="388" r:id="rId435"/>
    <p:sldId id="387" r:id="rId436"/>
    <p:sldId id="386" r:id="rId437"/>
    <p:sldId id="385" r:id="rId438"/>
    <p:sldId id="384" r:id="rId439"/>
    <p:sldId id="383" r:id="rId440"/>
    <p:sldId id="382" r:id="rId441"/>
    <p:sldId id="379" r:id="rId442"/>
    <p:sldId id="378" r:id="rId443"/>
    <p:sldId id="377" r:id="rId444"/>
    <p:sldId id="376" r:id="rId445"/>
    <p:sldId id="375" r:id="rId446"/>
    <p:sldId id="374" r:id="rId447"/>
    <p:sldId id="373" r:id="rId448"/>
    <p:sldId id="372" r:id="rId449"/>
    <p:sldId id="371" r:id="rId450"/>
    <p:sldId id="370" r:id="rId451"/>
    <p:sldId id="369" r:id="rId452"/>
    <p:sldId id="904" r:id="rId453"/>
    <p:sldId id="903" r:id="rId454"/>
    <p:sldId id="917" r:id="rId455"/>
    <p:sldId id="367" r:id="rId456"/>
    <p:sldId id="366" r:id="rId457"/>
    <p:sldId id="368" r:id="rId458"/>
    <p:sldId id="900" r:id="rId459"/>
    <p:sldId id="901" r:id="rId460"/>
    <p:sldId id="888" r:id="rId461"/>
    <p:sldId id="365" r:id="rId462"/>
    <p:sldId id="364" r:id="rId463"/>
    <p:sldId id="363" r:id="rId464"/>
    <p:sldId id="362" r:id="rId465"/>
    <p:sldId id="361" r:id="rId466"/>
    <p:sldId id="360" r:id="rId467"/>
    <p:sldId id="359" r:id="rId468"/>
    <p:sldId id="918" r:id="rId469"/>
    <p:sldId id="357" r:id="rId470"/>
    <p:sldId id="356" r:id="rId471"/>
    <p:sldId id="355" r:id="rId472"/>
    <p:sldId id="354" r:id="rId473"/>
    <p:sldId id="353" r:id="rId474"/>
    <p:sldId id="352" r:id="rId475"/>
    <p:sldId id="351" r:id="rId476"/>
    <p:sldId id="350" r:id="rId477"/>
    <p:sldId id="349" r:id="rId478"/>
    <p:sldId id="348" r:id="rId479"/>
    <p:sldId id="347" r:id="rId480"/>
    <p:sldId id="346" r:id="rId481"/>
    <p:sldId id="345" r:id="rId482"/>
    <p:sldId id="344" r:id="rId483"/>
    <p:sldId id="343" r:id="rId484"/>
    <p:sldId id="770" r:id="rId485"/>
    <p:sldId id="342" r:id="rId486"/>
    <p:sldId id="341" r:id="rId487"/>
    <p:sldId id="340" r:id="rId488"/>
    <p:sldId id="339" r:id="rId489"/>
    <p:sldId id="338" r:id="rId490"/>
    <p:sldId id="337" r:id="rId491"/>
    <p:sldId id="336" r:id="rId492"/>
    <p:sldId id="335" r:id="rId493"/>
    <p:sldId id="334" r:id="rId494"/>
    <p:sldId id="333" r:id="rId495"/>
    <p:sldId id="332" r:id="rId496"/>
    <p:sldId id="331" r:id="rId497"/>
    <p:sldId id="330" r:id="rId498"/>
    <p:sldId id="329" r:id="rId499"/>
    <p:sldId id="328" r:id="rId500"/>
    <p:sldId id="327" r:id="rId501"/>
    <p:sldId id="326" r:id="rId502"/>
    <p:sldId id="325" r:id="rId503"/>
    <p:sldId id="324" r:id="rId504"/>
    <p:sldId id="323" r:id="rId505"/>
    <p:sldId id="322" r:id="rId506"/>
    <p:sldId id="321" r:id="rId507"/>
    <p:sldId id="320" r:id="rId508"/>
    <p:sldId id="315" r:id="rId509"/>
    <p:sldId id="314" r:id="rId510"/>
    <p:sldId id="313" r:id="rId511"/>
    <p:sldId id="312" r:id="rId512"/>
    <p:sldId id="311" r:id="rId513"/>
    <p:sldId id="310" r:id="rId514"/>
    <p:sldId id="309" r:id="rId515"/>
    <p:sldId id="308" r:id="rId516"/>
    <p:sldId id="307" r:id="rId517"/>
    <p:sldId id="306" r:id="rId518"/>
    <p:sldId id="305" r:id="rId519"/>
    <p:sldId id="304" r:id="rId520"/>
    <p:sldId id="303" r:id="rId521"/>
    <p:sldId id="302" r:id="rId522"/>
    <p:sldId id="301" r:id="rId523"/>
    <p:sldId id="300" r:id="rId524"/>
    <p:sldId id="299" r:id="rId525"/>
    <p:sldId id="298" r:id="rId526"/>
    <p:sldId id="768" r:id="rId527"/>
    <p:sldId id="296" r:id="rId528"/>
    <p:sldId id="295" r:id="rId529"/>
    <p:sldId id="294" r:id="rId530"/>
    <p:sldId id="293" r:id="rId531"/>
    <p:sldId id="752" r:id="rId532"/>
    <p:sldId id="292" r:id="rId533"/>
    <p:sldId id="291" r:id="rId534"/>
    <p:sldId id="290" r:id="rId535"/>
    <p:sldId id="289" r:id="rId536"/>
    <p:sldId id="288" r:id="rId537"/>
    <p:sldId id="287" r:id="rId538"/>
    <p:sldId id="286" r:id="rId539"/>
    <p:sldId id="285" r:id="rId540"/>
    <p:sldId id="284" r:id="rId541"/>
    <p:sldId id="283" r:id="rId542"/>
    <p:sldId id="282" r:id="rId543"/>
    <p:sldId id="281" r:id="rId544"/>
    <p:sldId id="278" r:id="rId545"/>
    <p:sldId id="277" r:id="rId546"/>
    <p:sldId id="276" r:id="rId547"/>
    <p:sldId id="275" r:id="rId548"/>
    <p:sldId id="274" r:id="rId549"/>
    <p:sldId id="273" r:id="rId550"/>
    <p:sldId id="272" r:id="rId551"/>
    <p:sldId id="271" r:id="rId552"/>
    <p:sldId id="270" r:id="rId553"/>
    <p:sldId id="897" r:id="rId554"/>
    <p:sldId id="268" r:id="rId555"/>
    <p:sldId id="267" r:id="rId556"/>
    <p:sldId id="266" r:id="rId557"/>
    <p:sldId id="265" r:id="rId558"/>
    <p:sldId id="264" r:id="rId559"/>
    <p:sldId id="263" r:id="rId560"/>
    <p:sldId id="262" r:id="rId561"/>
    <p:sldId id="261" r:id="rId562"/>
    <p:sldId id="259" r:id="rId563"/>
    <p:sldId id="258" r:id="rId564"/>
    <p:sldId id="257" r:id="rId565"/>
    <p:sldId id="256" r:id="rId566"/>
    <p:sldId id="753" r:id="rId567"/>
    <p:sldId id="754" r:id="rId568"/>
    <p:sldId id="755" r:id="rId569"/>
    <p:sldId id="919" r:id="rId570"/>
    <p:sldId id="920" r:id="rId571"/>
    <p:sldId id="756" r:id="rId572"/>
    <p:sldId id="757" r:id="rId573"/>
    <p:sldId id="758" r:id="rId574"/>
    <p:sldId id="894" r:id="rId575"/>
    <p:sldId id="761" r:id="rId576"/>
    <p:sldId id="763" r:id="rId577"/>
    <p:sldId id="764" r:id="rId578"/>
    <p:sldId id="765" r:id="rId579"/>
    <p:sldId id="773" r:id="rId580"/>
    <p:sldId id="776" r:id="rId581"/>
    <p:sldId id="778" r:id="rId582"/>
    <p:sldId id="779" r:id="rId583"/>
    <p:sldId id="780" r:id="rId584"/>
    <p:sldId id="781" r:id="rId585"/>
    <p:sldId id="783" r:id="rId586"/>
    <p:sldId id="784" r:id="rId587"/>
    <p:sldId id="786" r:id="rId588"/>
    <p:sldId id="787" r:id="rId589"/>
    <p:sldId id="791" r:id="rId590"/>
    <p:sldId id="793" r:id="rId591"/>
    <p:sldId id="789" r:id="rId592"/>
    <p:sldId id="790" r:id="rId593"/>
    <p:sldId id="794" r:id="rId594"/>
    <p:sldId id="795" r:id="rId595"/>
    <p:sldId id="797" r:id="rId596"/>
    <p:sldId id="799" r:id="rId597"/>
    <p:sldId id="800" r:id="rId598"/>
    <p:sldId id="815" r:id="rId599"/>
    <p:sldId id="802" r:id="rId600"/>
    <p:sldId id="809" r:id="rId601"/>
    <p:sldId id="803" r:id="rId602"/>
    <p:sldId id="820" r:id="rId603"/>
    <p:sldId id="811" r:id="rId604"/>
    <p:sldId id="804" r:id="rId605"/>
    <p:sldId id="810" r:id="rId606"/>
    <p:sldId id="806" r:id="rId607"/>
    <p:sldId id="807" r:id="rId608"/>
    <p:sldId id="805" r:id="rId609"/>
    <p:sldId id="808" r:id="rId610"/>
    <p:sldId id="812" r:id="rId611"/>
    <p:sldId id="814" r:id="rId612"/>
    <p:sldId id="813" r:id="rId613"/>
    <p:sldId id="840" r:id="rId614"/>
    <p:sldId id="821" r:id="rId615"/>
    <p:sldId id="839" r:id="rId616"/>
    <p:sldId id="817" r:id="rId617"/>
    <p:sldId id="827" r:id="rId618"/>
    <p:sldId id="819" r:id="rId619"/>
    <p:sldId id="824" r:id="rId620"/>
    <p:sldId id="838" r:id="rId621"/>
    <p:sldId id="825" r:id="rId622"/>
    <p:sldId id="822" r:id="rId623"/>
    <p:sldId id="823" r:id="rId624"/>
    <p:sldId id="829" r:id="rId625"/>
    <p:sldId id="830" r:id="rId626"/>
    <p:sldId id="826" r:id="rId627"/>
    <p:sldId id="832" r:id="rId628"/>
    <p:sldId id="835" r:id="rId629"/>
    <p:sldId id="836" r:id="rId630"/>
    <p:sldId id="852" r:id="rId631"/>
    <p:sldId id="841" r:id="rId632"/>
    <p:sldId id="847" r:id="rId633"/>
    <p:sldId id="848" r:id="rId634"/>
    <p:sldId id="854" r:id="rId635"/>
    <p:sldId id="858" r:id="rId636"/>
    <p:sldId id="855" r:id="rId637"/>
    <p:sldId id="857" r:id="rId638"/>
    <p:sldId id="834" r:id="rId639"/>
    <p:sldId id="849" r:id="rId640"/>
    <p:sldId id="850" r:id="rId641"/>
    <p:sldId id="851" r:id="rId642"/>
    <p:sldId id="862" r:id="rId643"/>
    <p:sldId id="859" r:id="rId644"/>
    <p:sldId id="860" r:id="rId645"/>
    <p:sldId id="861" r:id="rId646"/>
    <p:sldId id="864" r:id="rId647"/>
    <p:sldId id="863" r:id="rId648"/>
    <p:sldId id="865" r:id="rId649"/>
    <p:sldId id="868" r:id="rId650"/>
    <p:sldId id="280" r:id="rId651"/>
    <p:sldId id="279" r:id="rId652"/>
    <p:sldId id="867" r:id="rId653"/>
    <p:sldId id="866" r:id="rId654"/>
    <p:sldId id="870" r:id="rId655"/>
    <p:sldId id="869" r:id="rId656"/>
    <p:sldId id="871" r:id="rId657"/>
    <p:sldId id="878" r:id="rId658"/>
    <p:sldId id="876" r:id="rId659"/>
    <p:sldId id="880" r:id="rId660"/>
    <p:sldId id="881" r:id="rId661"/>
    <p:sldId id="882" r:id="rId662"/>
    <p:sldId id="883" r:id="rId663"/>
    <p:sldId id="886" r:id="rId664"/>
    <p:sldId id="885" r:id="rId665"/>
    <p:sldId id="877" r:id="rId666"/>
    <p:sldId id="899" r:id="rId667"/>
    <p:sldId id="921" r:id="rId668"/>
    <p:sldId id="923" r:id="rId669"/>
    <p:sldId id="924" r:id="rId670"/>
    <p:sldId id="1014" r:id="rId671"/>
    <p:sldId id="1017" r:id="rId672"/>
    <p:sldId id="1018" r:id="rId673"/>
    <p:sldId id="1013" r:id="rId674"/>
    <p:sldId id="1012" r:id="rId675"/>
    <p:sldId id="1009" r:id="rId676"/>
    <p:sldId id="1010" r:id="rId677"/>
    <p:sldId id="1011" r:id="rId678"/>
    <p:sldId id="1008" r:id="rId679"/>
    <p:sldId id="1007" r:id="rId680"/>
    <p:sldId id="1006" r:id="rId681"/>
    <p:sldId id="1005" r:id="rId682"/>
    <p:sldId id="1004" r:id="rId683"/>
    <p:sldId id="999" r:id="rId684"/>
    <p:sldId id="1000" r:id="rId685"/>
    <p:sldId id="996" r:id="rId686"/>
    <p:sldId id="997" r:id="rId687"/>
    <p:sldId id="998" r:id="rId688"/>
    <p:sldId id="1003" r:id="rId689"/>
    <p:sldId id="991" r:id="rId690"/>
    <p:sldId id="992" r:id="rId691"/>
    <p:sldId id="1002" r:id="rId692"/>
    <p:sldId id="990" r:id="rId693"/>
    <p:sldId id="989" r:id="rId694"/>
    <p:sldId id="941" r:id="rId695"/>
    <p:sldId id="937" r:id="rId696"/>
    <p:sldId id="986" r:id="rId697"/>
    <p:sldId id="987" r:id="rId698"/>
    <p:sldId id="988" r:id="rId699"/>
    <p:sldId id="985" r:id="rId700"/>
    <p:sldId id="936" r:id="rId701"/>
    <p:sldId id="935" r:id="rId702"/>
    <p:sldId id="983" r:id="rId703"/>
    <p:sldId id="980" r:id="rId704"/>
    <p:sldId id="981" r:id="rId705"/>
    <p:sldId id="973" r:id="rId706"/>
    <p:sldId id="974" r:id="rId707"/>
    <p:sldId id="975" r:id="rId708"/>
    <p:sldId id="976" r:id="rId709"/>
    <p:sldId id="977" r:id="rId710"/>
    <p:sldId id="978" r:id="rId711"/>
    <p:sldId id="979" r:id="rId712"/>
    <p:sldId id="934" r:id="rId713"/>
    <p:sldId id="933" r:id="rId714"/>
    <p:sldId id="972" r:id="rId715"/>
    <p:sldId id="971" r:id="rId716"/>
    <p:sldId id="931" r:id="rId717"/>
    <p:sldId id="932" r:id="rId718"/>
    <p:sldId id="966" r:id="rId719"/>
    <p:sldId id="969" r:id="rId720"/>
    <p:sldId id="970" r:id="rId721"/>
    <p:sldId id="965" r:id="rId722"/>
    <p:sldId id="963" r:id="rId723"/>
    <p:sldId id="962" r:id="rId724"/>
    <p:sldId id="960" r:id="rId725"/>
    <p:sldId id="929" r:id="rId726"/>
    <p:sldId id="930" r:id="rId727"/>
    <p:sldId id="957" r:id="rId728"/>
    <p:sldId id="958" r:id="rId729"/>
    <p:sldId id="959" r:id="rId730"/>
    <p:sldId id="954" r:id="rId731"/>
    <p:sldId id="955" r:id="rId732"/>
    <p:sldId id="956" r:id="rId733"/>
    <p:sldId id="952" r:id="rId734"/>
    <p:sldId id="953" r:id="rId735"/>
    <p:sldId id="949" r:id="rId736"/>
    <p:sldId id="950" r:id="rId737"/>
    <p:sldId id="925" r:id="rId738"/>
    <p:sldId id="926" r:id="rId739"/>
    <p:sldId id="927" r:id="rId740"/>
    <p:sldId id="928" r:id="rId741"/>
  </p:sldIdLst>
  <p:sldSz cx="9144000" cy="6858000" type="screen4x3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5pPr>
    <a:lvl6pPr marL="2286000" algn="l" defTabSz="914400" rtl="0" eaLnBrk="1" latinLnBrk="0" hangingPunct="1"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6pPr>
    <a:lvl7pPr marL="2743200" algn="l" defTabSz="914400" rtl="0" eaLnBrk="1" latinLnBrk="0" hangingPunct="1"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7pPr>
    <a:lvl8pPr marL="3200400" algn="l" defTabSz="914400" rtl="0" eaLnBrk="1" latinLnBrk="0" hangingPunct="1"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8pPr>
    <a:lvl9pPr marL="3657600" algn="l" defTabSz="914400" rtl="0" eaLnBrk="1" latinLnBrk="0" hangingPunct="1">
      <a:defRPr kumimoji="1" sz="2400" kern="1200" baseline="-25000">
        <a:solidFill>
          <a:schemeClr val="tx1"/>
        </a:solidFill>
        <a:latin typeface="Times New Roman" pitchFamily="18" charset="0"/>
        <a:ea typeface="ＭＳ Ｐゴシック" pitchFamily="50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CC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054" autoAdjust="0"/>
    <p:restoredTop sz="91038" autoAdjust="0"/>
  </p:normalViewPr>
  <p:slideViewPr>
    <p:cSldViewPr>
      <p:cViewPr>
        <p:scale>
          <a:sx n="100" d="100"/>
          <a:sy n="100" d="100"/>
        </p:scale>
        <p:origin x="-960" y="-564"/>
      </p:cViewPr>
      <p:guideLst>
        <p:guide orient="horz" pos="2160"/>
        <p:guide pos="2880"/>
      </p:guideLst>
    </p:cSldViewPr>
  </p:slideViewPr>
  <p:outlineViewPr>
    <p:cViewPr>
      <p:scale>
        <a:sx n="50" d="100"/>
        <a:sy n="50" d="100"/>
      </p:scale>
      <p:origin x="0" y="63246"/>
    </p:cViewPr>
    <p:sldLst>
      <p:sld r:id="rId1" collapse="1"/>
      <p:sld r:id="rId2" collapse="1"/>
      <p:sld r:id="rId3" collapse="1"/>
      <p:sld r:id="rId4" collapse="1"/>
    </p:sldLst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69.xml"/><Relationship Id="rId299" Type="http://schemas.openxmlformats.org/officeDocument/2006/relationships/slide" Target="slides/slide251.xml"/><Relationship Id="rId671" Type="http://schemas.openxmlformats.org/officeDocument/2006/relationships/slide" Target="slides/slide623.xml"/><Relationship Id="rId727" Type="http://schemas.openxmlformats.org/officeDocument/2006/relationships/slide" Target="slides/slide679.xml"/><Relationship Id="rId21" Type="http://schemas.openxmlformats.org/officeDocument/2006/relationships/slideMaster" Target="slideMasters/slideMaster21.xml"/><Relationship Id="rId63" Type="http://schemas.openxmlformats.org/officeDocument/2006/relationships/slide" Target="slides/slide15.xml"/><Relationship Id="rId159" Type="http://schemas.openxmlformats.org/officeDocument/2006/relationships/slide" Target="slides/slide111.xml"/><Relationship Id="rId324" Type="http://schemas.openxmlformats.org/officeDocument/2006/relationships/slide" Target="slides/slide276.xml"/><Relationship Id="rId366" Type="http://schemas.openxmlformats.org/officeDocument/2006/relationships/slide" Target="slides/slide318.xml"/><Relationship Id="rId531" Type="http://schemas.openxmlformats.org/officeDocument/2006/relationships/slide" Target="slides/slide483.xml"/><Relationship Id="rId573" Type="http://schemas.openxmlformats.org/officeDocument/2006/relationships/slide" Target="slides/slide525.xml"/><Relationship Id="rId629" Type="http://schemas.openxmlformats.org/officeDocument/2006/relationships/slide" Target="slides/slide581.xml"/><Relationship Id="rId170" Type="http://schemas.openxmlformats.org/officeDocument/2006/relationships/slide" Target="slides/slide122.xml"/><Relationship Id="rId226" Type="http://schemas.openxmlformats.org/officeDocument/2006/relationships/slide" Target="slides/slide178.xml"/><Relationship Id="rId433" Type="http://schemas.openxmlformats.org/officeDocument/2006/relationships/slide" Target="slides/slide385.xml"/><Relationship Id="rId268" Type="http://schemas.openxmlformats.org/officeDocument/2006/relationships/slide" Target="slides/slide220.xml"/><Relationship Id="rId475" Type="http://schemas.openxmlformats.org/officeDocument/2006/relationships/slide" Target="slides/slide427.xml"/><Relationship Id="rId640" Type="http://schemas.openxmlformats.org/officeDocument/2006/relationships/slide" Target="slides/slide592.xml"/><Relationship Id="rId682" Type="http://schemas.openxmlformats.org/officeDocument/2006/relationships/slide" Target="slides/slide634.xml"/><Relationship Id="rId738" Type="http://schemas.openxmlformats.org/officeDocument/2006/relationships/slide" Target="slides/slide690.xml"/><Relationship Id="rId32" Type="http://schemas.openxmlformats.org/officeDocument/2006/relationships/slideMaster" Target="slideMasters/slideMaster32.xml"/><Relationship Id="rId74" Type="http://schemas.openxmlformats.org/officeDocument/2006/relationships/slide" Target="slides/slide26.xml"/><Relationship Id="rId128" Type="http://schemas.openxmlformats.org/officeDocument/2006/relationships/slide" Target="slides/slide80.xml"/><Relationship Id="rId335" Type="http://schemas.openxmlformats.org/officeDocument/2006/relationships/slide" Target="slides/slide287.xml"/><Relationship Id="rId377" Type="http://schemas.openxmlformats.org/officeDocument/2006/relationships/slide" Target="slides/slide329.xml"/><Relationship Id="rId500" Type="http://schemas.openxmlformats.org/officeDocument/2006/relationships/slide" Target="slides/slide452.xml"/><Relationship Id="rId542" Type="http://schemas.openxmlformats.org/officeDocument/2006/relationships/slide" Target="slides/slide494.xml"/><Relationship Id="rId584" Type="http://schemas.openxmlformats.org/officeDocument/2006/relationships/slide" Target="slides/slide536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33.xml"/><Relationship Id="rId237" Type="http://schemas.openxmlformats.org/officeDocument/2006/relationships/slide" Target="slides/slide189.xml"/><Relationship Id="rId402" Type="http://schemas.openxmlformats.org/officeDocument/2006/relationships/slide" Target="slides/slide354.xml"/><Relationship Id="rId279" Type="http://schemas.openxmlformats.org/officeDocument/2006/relationships/slide" Target="slides/slide231.xml"/><Relationship Id="rId444" Type="http://schemas.openxmlformats.org/officeDocument/2006/relationships/slide" Target="slides/slide396.xml"/><Relationship Id="rId486" Type="http://schemas.openxmlformats.org/officeDocument/2006/relationships/slide" Target="slides/slide438.xml"/><Relationship Id="rId651" Type="http://schemas.openxmlformats.org/officeDocument/2006/relationships/slide" Target="slides/slide603.xml"/><Relationship Id="rId693" Type="http://schemas.openxmlformats.org/officeDocument/2006/relationships/slide" Target="slides/slide645.xml"/><Relationship Id="rId707" Type="http://schemas.openxmlformats.org/officeDocument/2006/relationships/slide" Target="slides/slide659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91.xml"/><Relationship Id="rId290" Type="http://schemas.openxmlformats.org/officeDocument/2006/relationships/slide" Target="slides/slide242.xml"/><Relationship Id="rId304" Type="http://schemas.openxmlformats.org/officeDocument/2006/relationships/slide" Target="slides/slide256.xml"/><Relationship Id="rId346" Type="http://schemas.openxmlformats.org/officeDocument/2006/relationships/slide" Target="slides/slide298.xml"/><Relationship Id="rId388" Type="http://schemas.openxmlformats.org/officeDocument/2006/relationships/slide" Target="slides/slide340.xml"/><Relationship Id="rId511" Type="http://schemas.openxmlformats.org/officeDocument/2006/relationships/slide" Target="slides/slide463.xml"/><Relationship Id="rId553" Type="http://schemas.openxmlformats.org/officeDocument/2006/relationships/slide" Target="slides/slide505.xml"/><Relationship Id="rId609" Type="http://schemas.openxmlformats.org/officeDocument/2006/relationships/slide" Target="slides/slide561.xml"/><Relationship Id="rId85" Type="http://schemas.openxmlformats.org/officeDocument/2006/relationships/slide" Target="slides/slide37.xml"/><Relationship Id="rId150" Type="http://schemas.openxmlformats.org/officeDocument/2006/relationships/slide" Target="slides/slide102.xml"/><Relationship Id="rId192" Type="http://schemas.openxmlformats.org/officeDocument/2006/relationships/slide" Target="slides/slide144.xml"/><Relationship Id="rId206" Type="http://schemas.openxmlformats.org/officeDocument/2006/relationships/slide" Target="slides/slide158.xml"/><Relationship Id="rId413" Type="http://schemas.openxmlformats.org/officeDocument/2006/relationships/slide" Target="slides/slide365.xml"/><Relationship Id="rId595" Type="http://schemas.openxmlformats.org/officeDocument/2006/relationships/slide" Target="slides/slide547.xml"/><Relationship Id="rId248" Type="http://schemas.openxmlformats.org/officeDocument/2006/relationships/slide" Target="slides/slide200.xml"/><Relationship Id="rId455" Type="http://schemas.openxmlformats.org/officeDocument/2006/relationships/slide" Target="slides/slide407.xml"/><Relationship Id="rId497" Type="http://schemas.openxmlformats.org/officeDocument/2006/relationships/slide" Target="slides/slide449.xml"/><Relationship Id="rId620" Type="http://schemas.openxmlformats.org/officeDocument/2006/relationships/slide" Target="slides/slide572.xml"/><Relationship Id="rId662" Type="http://schemas.openxmlformats.org/officeDocument/2006/relationships/slide" Target="slides/slide614.xml"/><Relationship Id="rId718" Type="http://schemas.openxmlformats.org/officeDocument/2006/relationships/slide" Target="slides/slide670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60.xml"/><Relationship Id="rId315" Type="http://schemas.openxmlformats.org/officeDocument/2006/relationships/slide" Target="slides/slide267.xml"/><Relationship Id="rId357" Type="http://schemas.openxmlformats.org/officeDocument/2006/relationships/slide" Target="slides/slide309.xml"/><Relationship Id="rId522" Type="http://schemas.openxmlformats.org/officeDocument/2006/relationships/slide" Target="slides/slide474.xml"/><Relationship Id="rId54" Type="http://schemas.openxmlformats.org/officeDocument/2006/relationships/slide" Target="slides/slide6.xml"/><Relationship Id="rId96" Type="http://schemas.openxmlformats.org/officeDocument/2006/relationships/slide" Target="slides/slide48.xml"/><Relationship Id="rId161" Type="http://schemas.openxmlformats.org/officeDocument/2006/relationships/slide" Target="slides/slide113.xml"/><Relationship Id="rId217" Type="http://schemas.openxmlformats.org/officeDocument/2006/relationships/slide" Target="slides/slide169.xml"/><Relationship Id="rId399" Type="http://schemas.openxmlformats.org/officeDocument/2006/relationships/slide" Target="slides/slide351.xml"/><Relationship Id="rId564" Type="http://schemas.openxmlformats.org/officeDocument/2006/relationships/slide" Target="slides/slide516.xml"/><Relationship Id="rId259" Type="http://schemas.openxmlformats.org/officeDocument/2006/relationships/slide" Target="slides/slide211.xml"/><Relationship Id="rId424" Type="http://schemas.openxmlformats.org/officeDocument/2006/relationships/slide" Target="slides/slide376.xml"/><Relationship Id="rId466" Type="http://schemas.openxmlformats.org/officeDocument/2006/relationships/slide" Target="slides/slide418.xml"/><Relationship Id="rId631" Type="http://schemas.openxmlformats.org/officeDocument/2006/relationships/slide" Target="slides/slide583.xml"/><Relationship Id="rId673" Type="http://schemas.openxmlformats.org/officeDocument/2006/relationships/slide" Target="slides/slide625.xml"/><Relationship Id="rId729" Type="http://schemas.openxmlformats.org/officeDocument/2006/relationships/slide" Target="slides/slide681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71.xml"/><Relationship Id="rId270" Type="http://schemas.openxmlformats.org/officeDocument/2006/relationships/slide" Target="slides/slide222.xml"/><Relationship Id="rId326" Type="http://schemas.openxmlformats.org/officeDocument/2006/relationships/slide" Target="slides/slide278.xml"/><Relationship Id="rId533" Type="http://schemas.openxmlformats.org/officeDocument/2006/relationships/slide" Target="slides/slide485.xml"/><Relationship Id="rId65" Type="http://schemas.openxmlformats.org/officeDocument/2006/relationships/slide" Target="slides/slide17.xml"/><Relationship Id="rId130" Type="http://schemas.openxmlformats.org/officeDocument/2006/relationships/slide" Target="slides/slide82.xml"/><Relationship Id="rId368" Type="http://schemas.openxmlformats.org/officeDocument/2006/relationships/slide" Target="slides/slide320.xml"/><Relationship Id="rId575" Type="http://schemas.openxmlformats.org/officeDocument/2006/relationships/slide" Target="slides/slide527.xml"/><Relationship Id="rId740" Type="http://schemas.openxmlformats.org/officeDocument/2006/relationships/slide" Target="slides/slide692.xml"/><Relationship Id="rId172" Type="http://schemas.openxmlformats.org/officeDocument/2006/relationships/slide" Target="slides/slide124.xml"/><Relationship Id="rId228" Type="http://schemas.openxmlformats.org/officeDocument/2006/relationships/slide" Target="slides/slide180.xml"/><Relationship Id="rId435" Type="http://schemas.openxmlformats.org/officeDocument/2006/relationships/slide" Target="slides/slide387.xml"/><Relationship Id="rId477" Type="http://schemas.openxmlformats.org/officeDocument/2006/relationships/slide" Target="slides/slide429.xml"/><Relationship Id="rId600" Type="http://schemas.openxmlformats.org/officeDocument/2006/relationships/slide" Target="slides/slide552.xml"/><Relationship Id="rId642" Type="http://schemas.openxmlformats.org/officeDocument/2006/relationships/slide" Target="slides/slide594.xml"/><Relationship Id="rId684" Type="http://schemas.openxmlformats.org/officeDocument/2006/relationships/slide" Target="slides/slide636.xml"/><Relationship Id="rId281" Type="http://schemas.openxmlformats.org/officeDocument/2006/relationships/slide" Target="slides/slide233.xml"/><Relationship Id="rId337" Type="http://schemas.openxmlformats.org/officeDocument/2006/relationships/slide" Target="slides/slide289.xml"/><Relationship Id="rId502" Type="http://schemas.openxmlformats.org/officeDocument/2006/relationships/slide" Target="slides/slide454.xml"/><Relationship Id="rId34" Type="http://schemas.openxmlformats.org/officeDocument/2006/relationships/slideMaster" Target="slideMasters/slideMaster34.xml"/><Relationship Id="rId76" Type="http://schemas.openxmlformats.org/officeDocument/2006/relationships/slide" Target="slides/slide28.xml"/><Relationship Id="rId141" Type="http://schemas.openxmlformats.org/officeDocument/2006/relationships/slide" Target="slides/slide93.xml"/><Relationship Id="rId379" Type="http://schemas.openxmlformats.org/officeDocument/2006/relationships/slide" Target="slides/slide331.xml"/><Relationship Id="rId544" Type="http://schemas.openxmlformats.org/officeDocument/2006/relationships/slide" Target="slides/slide496.xml"/><Relationship Id="rId586" Type="http://schemas.openxmlformats.org/officeDocument/2006/relationships/slide" Target="slides/slide538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135.xml"/><Relationship Id="rId239" Type="http://schemas.openxmlformats.org/officeDocument/2006/relationships/slide" Target="slides/slide191.xml"/><Relationship Id="rId390" Type="http://schemas.openxmlformats.org/officeDocument/2006/relationships/slide" Target="slides/slide342.xml"/><Relationship Id="rId404" Type="http://schemas.openxmlformats.org/officeDocument/2006/relationships/slide" Target="slides/slide356.xml"/><Relationship Id="rId446" Type="http://schemas.openxmlformats.org/officeDocument/2006/relationships/slide" Target="slides/slide398.xml"/><Relationship Id="rId611" Type="http://schemas.openxmlformats.org/officeDocument/2006/relationships/slide" Target="slides/slide563.xml"/><Relationship Id="rId653" Type="http://schemas.openxmlformats.org/officeDocument/2006/relationships/slide" Target="slides/slide605.xml"/><Relationship Id="rId250" Type="http://schemas.openxmlformats.org/officeDocument/2006/relationships/slide" Target="slides/slide202.xml"/><Relationship Id="rId292" Type="http://schemas.openxmlformats.org/officeDocument/2006/relationships/slide" Target="slides/slide244.xml"/><Relationship Id="rId306" Type="http://schemas.openxmlformats.org/officeDocument/2006/relationships/slide" Target="slides/slide258.xml"/><Relationship Id="rId488" Type="http://schemas.openxmlformats.org/officeDocument/2006/relationships/slide" Target="slides/slide440.xml"/><Relationship Id="rId695" Type="http://schemas.openxmlformats.org/officeDocument/2006/relationships/slide" Target="slides/slide647.xml"/><Relationship Id="rId709" Type="http://schemas.openxmlformats.org/officeDocument/2006/relationships/slide" Target="slides/slide661.xml"/><Relationship Id="rId45" Type="http://schemas.openxmlformats.org/officeDocument/2006/relationships/slideMaster" Target="slideMasters/slideMaster45.xml"/><Relationship Id="rId87" Type="http://schemas.openxmlformats.org/officeDocument/2006/relationships/slide" Target="slides/slide39.xml"/><Relationship Id="rId110" Type="http://schemas.openxmlformats.org/officeDocument/2006/relationships/slide" Target="slides/slide62.xml"/><Relationship Id="rId348" Type="http://schemas.openxmlformats.org/officeDocument/2006/relationships/slide" Target="slides/slide300.xml"/><Relationship Id="rId513" Type="http://schemas.openxmlformats.org/officeDocument/2006/relationships/slide" Target="slides/slide465.xml"/><Relationship Id="rId555" Type="http://schemas.openxmlformats.org/officeDocument/2006/relationships/slide" Target="slides/slide507.xml"/><Relationship Id="rId597" Type="http://schemas.openxmlformats.org/officeDocument/2006/relationships/slide" Target="slides/slide549.xml"/><Relationship Id="rId720" Type="http://schemas.openxmlformats.org/officeDocument/2006/relationships/slide" Target="slides/slide672.xml"/><Relationship Id="rId152" Type="http://schemas.openxmlformats.org/officeDocument/2006/relationships/slide" Target="slides/slide104.xml"/><Relationship Id="rId194" Type="http://schemas.openxmlformats.org/officeDocument/2006/relationships/slide" Target="slides/slide146.xml"/><Relationship Id="rId208" Type="http://schemas.openxmlformats.org/officeDocument/2006/relationships/slide" Target="slides/slide160.xml"/><Relationship Id="rId415" Type="http://schemas.openxmlformats.org/officeDocument/2006/relationships/slide" Target="slides/slide367.xml"/><Relationship Id="rId457" Type="http://schemas.openxmlformats.org/officeDocument/2006/relationships/slide" Target="slides/slide409.xml"/><Relationship Id="rId622" Type="http://schemas.openxmlformats.org/officeDocument/2006/relationships/slide" Target="slides/slide574.xml"/><Relationship Id="rId261" Type="http://schemas.openxmlformats.org/officeDocument/2006/relationships/slide" Target="slides/slide213.xml"/><Relationship Id="rId499" Type="http://schemas.openxmlformats.org/officeDocument/2006/relationships/slide" Target="slides/slide451.xml"/><Relationship Id="rId664" Type="http://schemas.openxmlformats.org/officeDocument/2006/relationships/slide" Target="slides/slide616.xml"/><Relationship Id="rId14" Type="http://schemas.openxmlformats.org/officeDocument/2006/relationships/slideMaster" Target="slideMasters/slideMaster14.xml"/><Relationship Id="rId56" Type="http://schemas.openxmlformats.org/officeDocument/2006/relationships/slide" Target="slides/slide8.xml"/><Relationship Id="rId317" Type="http://schemas.openxmlformats.org/officeDocument/2006/relationships/slide" Target="slides/slide269.xml"/><Relationship Id="rId359" Type="http://schemas.openxmlformats.org/officeDocument/2006/relationships/slide" Target="slides/slide311.xml"/><Relationship Id="rId524" Type="http://schemas.openxmlformats.org/officeDocument/2006/relationships/slide" Target="slides/slide476.xml"/><Relationship Id="rId566" Type="http://schemas.openxmlformats.org/officeDocument/2006/relationships/slide" Target="slides/slide518.xml"/><Relationship Id="rId731" Type="http://schemas.openxmlformats.org/officeDocument/2006/relationships/slide" Target="slides/slide683.xml"/><Relationship Id="rId98" Type="http://schemas.openxmlformats.org/officeDocument/2006/relationships/slide" Target="slides/slide50.xml"/><Relationship Id="rId121" Type="http://schemas.openxmlformats.org/officeDocument/2006/relationships/slide" Target="slides/slide73.xml"/><Relationship Id="rId163" Type="http://schemas.openxmlformats.org/officeDocument/2006/relationships/slide" Target="slides/slide115.xml"/><Relationship Id="rId219" Type="http://schemas.openxmlformats.org/officeDocument/2006/relationships/slide" Target="slides/slide171.xml"/><Relationship Id="rId370" Type="http://schemas.openxmlformats.org/officeDocument/2006/relationships/slide" Target="slides/slide322.xml"/><Relationship Id="rId426" Type="http://schemas.openxmlformats.org/officeDocument/2006/relationships/slide" Target="slides/slide378.xml"/><Relationship Id="rId633" Type="http://schemas.openxmlformats.org/officeDocument/2006/relationships/slide" Target="slides/slide585.xml"/><Relationship Id="rId230" Type="http://schemas.openxmlformats.org/officeDocument/2006/relationships/slide" Target="slides/slide182.xml"/><Relationship Id="rId468" Type="http://schemas.openxmlformats.org/officeDocument/2006/relationships/slide" Target="slides/slide420.xml"/><Relationship Id="rId675" Type="http://schemas.openxmlformats.org/officeDocument/2006/relationships/slide" Target="slides/slide627.xml"/><Relationship Id="rId25" Type="http://schemas.openxmlformats.org/officeDocument/2006/relationships/slideMaster" Target="slideMasters/slideMaster25.xml"/><Relationship Id="rId67" Type="http://schemas.openxmlformats.org/officeDocument/2006/relationships/slide" Target="slides/slide19.xml"/><Relationship Id="rId272" Type="http://schemas.openxmlformats.org/officeDocument/2006/relationships/slide" Target="slides/slide224.xml"/><Relationship Id="rId328" Type="http://schemas.openxmlformats.org/officeDocument/2006/relationships/slide" Target="slides/slide280.xml"/><Relationship Id="rId535" Type="http://schemas.openxmlformats.org/officeDocument/2006/relationships/slide" Target="slides/slide487.xml"/><Relationship Id="rId577" Type="http://schemas.openxmlformats.org/officeDocument/2006/relationships/slide" Target="slides/slide529.xml"/><Relationship Id="rId700" Type="http://schemas.openxmlformats.org/officeDocument/2006/relationships/slide" Target="slides/slide652.xml"/><Relationship Id="rId742" Type="http://schemas.openxmlformats.org/officeDocument/2006/relationships/notesMaster" Target="notesMasters/notesMaster1.xml"/><Relationship Id="rId132" Type="http://schemas.openxmlformats.org/officeDocument/2006/relationships/slide" Target="slides/slide84.xml"/><Relationship Id="rId174" Type="http://schemas.openxmlformats.org/officeDocument/2006/relationships/slide" Target="slides/slide126.xml"/><Relationship Id="rId381" Type="http://schemas.openxmlformats.org/officeDocument/2006/relationships/slide" Target="slides/slide333.xml"/><Relationship Id="rId602" Type="http://schemas.openxmlformats.org/officeDocument/2006/relationships/slide" Target="slides/slide554.xml"/><Relationship Id="rId241" Type="http://schemas.openxmlformats.org/officeDocument/2006/relationships/slide" Target="slides/slide193.xml"/><Relationship Id="rId437" Type="http://schemas.openxmlformats.org/officeDocument/2006/relationships/slide" Target="slides/slide389.xml"/><Relationship Id="rId479" Type="http://schemas.openxmlformats.org/officeDocument/2006/relationships/slide" Target="slides/slide431.xml"/><Relationship Id="rId644" Type="http://schemas.openxmlformats.org/officeDocument/2006/relationships/slide" Target="slides/slide596.xml"/><Relationship Id="rId686" Type="http://schemas.openxmlformats.org/officeDocument/2006/relationships/slide" Target="slides/slide638.xml"/><Relationship Id="rId36" Type="http://schemas.openxmlformats.org/officeDocument/2006/relationships/slideMaster" Target="slideMasters/slideMaster36.xml"/><Relationship Id="rId283" Type="http://schemas.openxmlformats.org/officeDocument/2006/relationships/slide" Target="slides/slide235.xml"/><Relationship Id="rId339" Type="http://schemas.openxmlformats.org/officeDocument/2006/relationships/slide" Target="slides/slide291.xml"/><Relationship Id="rId490" Type="http://schemas.openxmlformats.org/officeDocument/2006/relationships/slide" Target="slides/slide442.xml"/><Relationship Id="rId504" Type="http://schemas.openxmlformats.org/officeDocument/2006/relationships/slide" Target="slides/slide456.xml"/><Relationship Id="rId546" Type="http://schemas.openxmlformats.org/officeDocument/2006/relationships/slide" Target="slides/slide498.xml"/><Relationship Id="rId711" Type="http://schemas.openxmlformats.org/officeDocument/2006/relationships/slide" Target="slides/slide663.xml"/><Relationship Id="rId78" Type="http://schemas.openxmlformats.org/officeDocument/2006/relationships/slide" Target="slides/slide30.xml"/><Relationship Id="rId101" Type="http://schemas.openxmlformats.org/officeDocument/2006/relationships/slide" Target="slides/slide53.xml"/><Relationship Id="rId143" Type="http://schemas.openxmlformats.org/officeDocument/2006/relationships/slide" Target="slides/slide95.xml"/><Relationship Id="rId185" Type="http://schemas.openxmlformats.org/officeDocument/2006/relationships/slide" Target="slides/slide137.xml"/><Relationship Id="rId350" Type="http://schemas.openxmlformats.org/officeDocument/2006/relationships/slide" Target="slides/slide302.xml"/><Relationship Id="rId406" Type="http://schemas.openxmlformats.org/officeDocument/2006/relationships/slide" Target="slides/slide358.xml"/><Relationship Id="rId588" Type="http://schemas.openxmlformats.org/officeDocument/2006/relationships/slide" Target="slides/slide540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62.xml"/><Relationship Id="rId392" Type="http://schemas.openxmlformats.org/officeDocument/2006/relationships/slide" Target="slides/slide344.xml"/><Relationship Id="rId448" Type="http://schemas.openxmlformats.org/officeDocument/2006/relationships/slide" Target="slides/slide400.xml"/><Relationship Id="rId613" Type="http://schemas.openxmlformats.org/officeDocument/2006/relationships/slide" Target="slides/slide565.xml"/><Relationship Id="rId655" Type="http://schemas.openxmlformats.org/officeDocument/2006/relationships/slide" Target="slides/slide607.xml"/><Relationship Id="rId697" Type="http://schemas.openxmlformats.org/officeDocument/2006/relationships/slide" Target="slides/slide649.xml"/><Relationship Id="rId252" Type="http://schemas.openxmlformats.org/officeDocument/2006/relationships/slide" Target="slides/slide204.xml"/><Relationship Id="rId294" Type="http://schemas.openxmlformats.org/officeDocument/2006/relationships/slide" Target="slides/slide246.xml"/><Relationship Id="rId308" Type="http://schemas.openxmlformats.org/officeDocument/2006/relationships/slide" Target="slides/slide260.xml"/><Relationship Id="rId515" Type="http://schemas.openxmlformats.org/officeDocument/2006/relationships/slide" Target="slides/slide467.xml"/><Relationship Id="rId722" Type="http://schemas.openxmlformats.org/officeDocument/2006/relationships/slide" Target="slides/slide674.xml"/><Relationship Id="rId47" Type="http://schemas.openxmlformats.org/officeDocument/2006/relationships/slideMaster" Target="slideMasters/slideMaster47.xml"/><Relationship Id="rId89" Type="http://schemas.openxmlformats.org/officeDocument/2006/relationships/slide" Target="slides/slide41.xml"/><Relationship Id="rId112" Type="http://schemas.openxmlformats.org/officeDocument/2006/relationships/slide" Target="slides/slide64.xml"/><Relationship Id="rId154" Type="http://schemas.openxmlformats.org/officeDocument/2006/relationships/slide" Target="slides/slide106.xml"/><Relationship Id="rId361" Type="http://schemas.openxmlformats.org/officeDocument/2006/relationships/slide" Target="slides/slide313.xml"/><Relationship Id="rId557" Type="http://schemas.openxmlformats.org/officeDocument/2006/relationships/slide" Target="slides/slide509.xml"/><Relationship Id="rId599" Type="http://schemas.openxmlformats.org/officeDocument/2006/relationships/slide" Target="slides/slide551.xml"/><Relationship Id="rId196" Type="http://schemas.openxmlformats.org/officeDocument/2006/relationships/slide" Target="slides/slide148.xml"/><Relationship Id="rId417" Type="http://schemas.openxmlformats.org/officeDocument/2006/relationships/slide" Target="slides/slide369.xml"/><Relationship Id="rId459" Type="http://schemas.openxmlformats.org/officeDocument/2006/relationships/slide" Target="slides/slide411.xml"/><Relationship Id="rId624" Type="http://schemas.openxmlformats.org/officeDocument/2006/relationships/slide" Target="slides/slide576.xml"/><Relationship Id="rId666" Type="http://schemas.openxmlformats.org/officeDocument/2006/relationships/slide" Target="slides/slide618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73.xml"/><Relationship Id="rId263" Type="http://schemas.openxmlformats.org/officeDocument/2006/relationships/slide" Target="slides/slide215.xml"/><Relationship Id="rId319" Type="http://schemas.openxmlformats.org/officeDocument/2006/relationships/slide" Target="slides/slide271.xml"/><Relationship Id="rId470" Type="http://schemas.openxmlformats.org/officeDocument/2006/relationships/slide" Target="slides/slide422.xml"/><Relationship Id="rId526" Type="http://schemas.openxmlformats.org/officeDocument/2006/relationships/slide" Target="slides/slide478.xml"/><Relationship Id="rId58" Type="http://schemas.openxmlformats.org/officeDocument/2006/relationships/slide" Target="slides/slide10.xml"/><Relationship Id="rId123" Type="http://schemas.openxmlformats.org/officeDocument/2006/relationships/slide" Target="slides/slide75.xml"/><Relationship Id="rId330" Type="http://schemas.openxmlformats.org/officeDocument/2006/relationships/slide" Target="slides/slide282.xml"/><Relationship Id="rId568" Type="http://schemas.openxmlformats.org/officeDocument/2006/relationships/slide" Target="slides/slide520.xml"/><Relationship Id="rId733" Type="http://schemas.openxmlformats.org/officeDocument/2006/relationships/slide" Target="slides/slide685.xml"/><Relationship Id="rId165" Type="http://schemas.openxmlformats.org/officeDocument/2006/relationships/slide" Target="slides/slide117.xml"/><Relationship Id="rId372" Type="http://schemas.openxmlformats.org/officeDocument/2006/relationships/slide" Target="slides/slide324.xml"/><Relationship Id="rId428" Type="http://schemas.openxmlformats.org/officeDocument/2006/relationships/slide" Target="slides/slide380.xml"/><Relationship Id="rId635" Type="http://schemas.openxmlformats.org/officeDocument/2006/relationships/slide" Target="slides/slide587.xml"/><Relationship Id="rId677" Type="http://schemas.openxmlformats.org/officeDocument/2006/relationships/slide" Target="slides/slide629.xml"/><Relationship Id="rId232" Type="http://schemas.openxmlformats.org/officeDocument/2006/relationships/slide" Target="slides/slide184.xml"/><Relationship Id="rId274" Type="http://schemas.openxmlformats.org/officeDocument/2006/relationships/slide" Target="slides/slide226.xml"/><Relationship Id="rId481" Type="http://schemas.openxmlformats.org/officeDocument/2006/relationships/slide" Target="slides/slide433.xml"/><Relationship Id="rId702" Type="http://schemas.openxmlformats.org/officeDocument/2006/relationships/slide" Target="slides/slide654.xml"/><Relationship Id="rId27" Type="http://schemas.openxmlformats.org/officeDocument/2006/relationships/slideMaster" Target="slideMasters/slideMaster27.xml"/><Relationship Id="rId69" Type="http://schemas.openxmlformats.org/officeDocument/2006/relationships/slide" Target="slides/slide21.xml"/><Relationship Id="rId134" Type="http://schemas.openxmlformats.org/officeDocument/2006/relationships/slide" Target="slides/slide86.xml"/><Relationship Id="rId537" Type="http://schemas.openxmlformats.org/officeDocument/2006/relationships/slide" Target="slides/slide489.xml"/><Relationship Id="rId579" Type="http://schemas.openxmlformats.org/officeDocument/2006/relationships/slide" Target="slides/slide531.xml"/><Relationship Id="rId744" Type="http://schemas.openxmlformats.org/officeDocument/2006/relationships/viewProps" Target="viewProps.xml"/><Relationship Id="rId80" Type="http://schemas.openxmlformats.org/officeDocument/2006/relationships/slide" Target="slides/slide32.xml"/><Relationship Id="rId176" Type="http://schemas.openxmlformats.org/officeDocument/2006/relationships/slide" Target="slides/slide128.xml"/><Relationship Id="rId341" Type="http://schemas.openxmlformats.org/officeDocument/2006/relationships/slide" Target="slides/slide293.xml"/><Relationship Id="rId383" Type="http://schemas.openxmlformats.org/officeDocument/2006/relationships/slide" Target="slides/slide335.xml"/><Relationship Id="rId439" Type="http://schemas.openxmlformats.org/officeDocument/2006/relationships/slide" Target="slides/slide391.xml"/><Relationship Id="rId590" Type="http://schemas.openxmlformats.org/officeDocument/2006/relationships/slide" Target="slides/slide542.xml"/><Relationship Id="rId604" Type="http://schemas.openxmlformats.org/officeDocument/2006/relationships/slide" Target="slides/slide556.xml"/><Relationship Id="rId646" Type="http://schemas.openxmlformats.org/officeDocument/2006/relationships/slide" Target="slides/slide598.xml"/><Relationship Id="rId201" Type="http://schemas.openxmlformats.org/officeDocument/2006/relationships/slide" Target="slides/slide153.xml"/><Relationship Id="rId243" Type="http://schemas.openxmlformats.org/officeDocument/2006/relationships/slide" Target="slides/slide195.xml"/><Relationship Id="rId285" Type="http://schemas.openxmlformats.org/officeDocument/2006/relationships/slide" Target="slides/slide237.xml"/><Relationship Id="rId450" Type="http://schemas.openxmlformats.org/officeDocument/2006/relationships/slide" Target="slides/slide402.xml"/><Relationship Id="rId506" Type="http://schemas.openxmlformats.org/officeDocument/2006/relationships/slide" Target="slides/slide458.xml"/><Relationship Id="rId688" Type="http://schemas.openxmlformats.org/officeDocument/2006/relationships/slide" Target="slides/slide640.xml"/><Relationship Id="rId38" Type="http://schemas.openxmlformats.org/officeDocument/2006/relationships/slideMaster" Target="slideMasters/slideMaster38.xml"/><Relationship Id="rId103" Type="http://schemas.openxmlformats.org/officeDocument/2006/relationships/slide" Target="slides/slide55.xml"/><Relationship Id="rId310" Type="http://schemas.openxmlformats.org/officeDocument/2006/relationships/slide" Target="slides/slide262.xml"/><Relationship Id="rId492" Type="http://schemas.openxmlformats.org/officeDocument/2006/relationships/slide" Target="slides/slide444.xml"/><Relationship Id="rId548" Type="http://schemas.openxmlformats.org/officeDocument/2006/relationships/slide" Target="slides/slide500.xml"/><Relationship Id="rId713" Type="http://schemas.openxmlformats.org/officeDocument/2006/relationships/slide" Target="slides/slide665.xml"/><Relationship Id="rId91" Type="http://schemas.openxmlformats.org/officeDocument/2006/relationships/slide" Target="slides/slide43.xml"/><Relationship Id="rId145" Type="http://schemas.openxmlformats.org/officeDocument/2006/relationships/slide" Target="slides/slide97.xml"/><Relationship Id="rId187" Type="http://schemas.openxmlformats.org/officeDocument/2006/relationships/slide" Target="slides/slide139.xml"/><Relationship Id="rId352" Type="http://schemas.openxmlformats.org/officeDocument/2006/relationships/slide" Target="slides/slide304.xml"/><Relationship Id="rId394" Type="http://schemas.openxmlformats.org/officeDocument/2006/relationships/slide" Target="slides/slide346.xml"/><Relationship Id="rId408" Type="http://schemas.openxmlformats.org/officeDocument/2006/relationships/slide" Target="slides/slide360.xml"/><Relationship Id="rId615" Type="http://schemas.openxmlformats.org/officeDocument/2006/relationships/slide" Target="slides/slide567.xml"/><Relationship Id="rId212" Type="http://schemas.openxmlformats.org/officeDocument/2006/relationships/slide" Target="slides/slide164.xml"/><Relationship Id="rId254" Type="http://schemas.openxmlformats.org/officeDocument/2006/relationships/slide" Target="slides/slide206.xml"/><Relationship Id="rId657" Type="http://schemas.openxmlformats.org/officeDocument/2006/relationships/slide" Target="slides/slide609.xml"/><Relationship Id="rId699" Type="http://schemas.openxmlformats.org/officeDocument/2006/relationships/slide" Target="slides/slide651.xml"/><Relationship Id="rId49" Type="http://schemas.openxmlformats.org/officeDocument/2006/relationships/slide" Target="slides/slide1.xml"/><Relationship Id="rId114" Type="http://schemas.openxmlformats.org/officeDocument/2006/relationships/slide" Target="slides/slide66.xml"/><Relationship Id="rId296" Type="http://schemas.openxmlformats.org/officeDocument/2006/relationships/slide" Target="slides/slide248.xml"/><Relationship Id="rId461" Type="http://schemas.openxmlformats.org/officeDocument/2006/relationships/slide" Target="slides/slide413.xml"/><Relationship Id="rId517" Type="http://schemas.openxmlformats.org/officeDocument/2006/relationships/slide" Target="slides/slide469.xml"/><Relationship Id="rId559" Type="http://schemas.openxmlformats.org/officeDocument/2006/relationships/slide" Target="slides/slide511.xml"/><Relationship Id="rId724" Type="http://schemas.openxmlformats.org/officeDocument/2006/relationships/slide" Target="slides/slide676.xml"/><Relationship Id="rId60" Type="http://schemas.openxmlformats.org/officeDocument/2006/relationships/slide" Target="slides/slide12.xml"/><Relationship Id="rId156" Type="http://schemas.openxmlformats.org/officeDocument/2006/relationships/slide" Target="slides/slide108.xml"/><Relationship Id="rId198" Type="http://schemas.openxmlformats.org/officeDocument/2006/relationships/slide" Target="slides/slide150.xml"/><Relationship Id="rId321" Type="http://schemas.openxmlformats.org/officeDocument/2006/relationships/slide" Target="slides/slide273.xml"/><Relationship Id="rId363" Type="http://schemas.openxmlformats.org/officeDocument/2006/relationships/slide" Target="slides/slide315.xml"/><Relationship Id="rId419" Type="http://schemas.openxmlformats.org/officeDocument/2006/relationships/slide" Target="slides/slide371.xml"/><Relationship Id="rId570" Type="http://schemas.openxmlformats.org/officeDocument/2006/relationships/slide" Target="slides/slide522.xml"/><Relationship Id="rId626" Type="http://schemas.openxmlformats.org/officeDocument/2006/relationships/slide" Target="slides/slide578.xml"/><Relationship Id="rId223" Type="http://schemas.openxmlformats.org/officeDocument/2006/relationships/slide" Target="slides/slide175.xml"/><Relationship Id="rId430" Type="http://schemas.openxmlformats.org/officeDocument/2006/relationships/slide" Target="slides/slide382.xml"/><Relationship Id="rId668" Type="http://schemas.openxmlformats.org/officeDocument/2006/relationships/slide" Target="slides/slide620.xml"/><Relationship Id="rId18" Type="http://schemas.openxmlformats.org/officeDocument/2006/relationships/slideMaster" Target="slideMasters/slideMaster18.xml"/><Relationship Id="rId265" Type="http://schemas.openxmlformats.org/officeDocument/2006/relationships/slide" Target="slides/slide217.xml"/><Relationship Id="rId472" Type="http://schemas.openxmlformats.org/officeDocument/2006/relationships/slide" Target="slides/slide424.xml"/><Relationship Id="rId528" Type="http://schemas.openxmlformats.org/officeDocument/2006/relationships/slide" Target="slides/slide480.xml"/><Relationship Id="rId735" Type="http://schemas.openxmlformats.org/officeDocument/2006/relationships/slide" Target="slides/slide687.xml"/><Relationship Id="rId125" Type="http://schemas.openxmlformats.org/officeDocument/2006/relationships/slide" Target="slides/slide77.xml"/><Relationship Id="rId167" Type="http://schemas.openxmlformats.org/officeDocument/2006/relationships/slide" Target="slides/slide119.xml"/><Relationship Id="rId332" Type="http://schemas.openxmlformats.org/officeDocument/2006/relationships/slide" Target="slides/slide284.xml"/><Relationship Id="rId374" Type="http://schemas.openxmlformats.org/officeDocument/2006/relationships/slide" Target="slides/slide326.xml"/><Relationship Id="rId581" Type="http://schemas.openxmlformats.org/officeDocument/2006/relationships/slide" Target="slides/slide533.xml"/><Relationship Id="rId71" Type="http://schemas.openxmlformats.org/officeDocument/2006/relationships/slide" Target="slides/slide23.xml"/><Relationship Id="rId234" Type="http://schemas.openxmlformats.org/officeDocument/2006/relationships/slide" Target="slides/slide186.xml"/><Relationship Id="rId637" Type="http://schemas.openxmlformats.org/officeDocument/2006/relationships/slide" Target="slides/slide589.xml"/><Relationship Id="rId679" Type="http://schemas.openxmlformats.org/officeDocument/2006/relationships/slide" Target="slides/slide631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76" Type="http://schemas.openxmlformats.org/officeDocument/2006/relationships/slide" Target="slides/slide228.xml"/><Relationship Id="rId441" Type="http://schemas.openxmlformats.org/officeDocument/2006/relationships/slide" Target="slides/slide393.xml"/><Relationship Id="rId483" Type="http://schemas.openxmlformats.org/officeDocument/2006/relationships/slide" Target="slides/slide435.xml"/><Relationship Id="rId539" Type="http://schemas.openxmlformats.org/officeDocument/2006/relationships/slide" Target="slides/slide491.xml"/><Relationship Id="rId690" Type="http://schemas.openxmlformats.org/officeDocument/2006/relationships/slide" Target="slides/slide642.xml"/><Relationship Id="rId704" Type="http://schemas.openxmlformats.org/officeDocument/2006/relationships/slide" Target="slides/slide656.xml"/><Relationship Id="rId746" Type="http://schemas.openxmlformats.org/officeDocument/2006/relationships/tableStyles" Target="tableStyles.xml"/><Relationship Id="rId40" Type="http://schemas.openxmlformats.org/officeDocument/2006/relationships/slideMaster" Target="slideMasters/slideMaster40.xml"/><Relationship Id="rId136" Type="http://schemas.openxmlformats.org/officeDocument/2006/relationships/slide" Target="slides/slide88.xml"/><Relationship Id="rId178" Type="http://schemas.openxmlformats.org/officeDocument/2006/relationships/slide" Target="slides/slide130.xml"/><Relationship Id="rId301" Type="http://schemas.openxmlformats.org/officeDocument/2006/relationships/slide" Target="slides/slide253.xml"/><Relationship Id="rId343" Type="http://schemas.openxmlformats.org/officeDocument/2006/relationships/slide" Target="slides/slide295.xml"/><Relationship Id="rId550" Type="http://schemas.openxmlformats.org/officeDocument/2006/relationships/slide" Target="slides/slide502.xml"/><Relationship Id="rId82" Type="http://schemas.openxmlformats.org/officeDocument/2006/relationships/slide" Target="slides/slide34.xml"/><Relationship Id="rId203" Type="http://schemas.openxmlformats.org/officeDocument/2006/relationships/slide" Target="slides/slide155.xml"/><Relationship Id="rId385" Type="http://schemas.openxmlformats.org/officeDocument/2006/relationships/slide" Target="slides/slide337.xml"/><Relationship Id="rId592" Type="http://schemas.openxmlformats.org/officeDocument/2006/relationships/slide" Target="slides/slide544.xml"/><Relationship Id="rId606" Type="http://schemas.openxmlformats.org/officeDocument/2006/relationships/slide" Target="slides/slide558.xml"/><Relationship Id="rId648" Type="http://schemas.openxmlformats.org/officeDocument/2006/relationships/slide" Target="slides/slide600.xml"/><Relationship Id="rId245" Type="http://schemas.openxmlformats.org/officeDocument/2006/relationships/slide" Target="slides/slide197.xml"/><Relationship Id="rId287" Type="http://schemas.openxmlformats.org/officeDocument/2006/relationships/slide" Target="slides/slide239.xml"/><Relationship Id="rId410" Type="http://schemas.openxmlformats.org/officeDocument/2006/relationships/slide" Target="slides/slide362.xml"/><Relationship Id="rId452" Type="http://schemas.openxmlformats.org/officeDocument/2006/relationships/slide" Target="slides/slide404.xml"/><Relationship Id="rId494" Type="http://schemas.openxmlformats.org/officeDocument/2006/relationships/slide" Target="slides/slide446.xml"/><Relationship Id="rId508" Type="http://schemas.openxmlformats.org/officeDocument/2006/relationships/slide" Target="slides/slide460.xml"/><Relationship Id="rId715" Type="http://schemas.openxmlformats.org/officeDocument/2006/relationships/slide" Target="slides/slide667.xml"/><Relationship Id="rId105" Type="http://schemas.openxmlformats.org/officeDocument/2006/relationships/slide" Target="slides/slide57.xml"/><Relationship Id="rId147" Type="http://schemas.openxmlformats.org/officeDocument/2006/relationships/slide" Target="slides/slide99.xml"/><Relationship Id="rId312" Type="http://schemas.openxmlformats.org/officeDocument/2006/relationships/slide" Target="slides/slide264.xml"/><Relationship Id="rId354" Type="http://schemas.openxmlformats.org/officeDocument/2006/relationships/slide" Target="slides/slide306.xml"/><Relationship Id="rId51" Type="http://schemas.openxmlformats.org/officeDocument/2006/relationships/slide" Target="slides/slide3.xml"/><Relationship Id="rId93" Type="http://schemas.openxmlformats.org/officeDocument/2006/relationships/slide" Target="slides/slide45.xml"/><Relationship Id="rId189" Type="http://schemas.openxmlformats.org/officeDocument/2006/relationships/slide" Target="slides/slide141.xml"/><Relationship Id="rId396" Type="http://schemas.openxmlformats.org/officeDocument/2006/relationships/slide" Target="slides/slide348.xml"/><Relationship Id="rId561" Type="http://schemas.openxmlformats.org/officeDocument/2006/relationships/slide" Target="slides/slide513.xml"/><Relationship Id="rId617" Type="http://schemas.openxmlformats.org/officeDocument/2006/relationships/slide" Target="slides/slide569.xml"/><Relationship Id="rId659" Type="http://schemas.openxmlformats.org/officeDocument/2006/relationships/slide" Target="slides/slide611.xml"/><Relationship Id="rId214" Type="http://schemas.openxmlformats.org/officeDocument/2006/relationships/slide" Target="slides/slide166.xml"/><Relationship Id="rId256" Type="http://schemas.openxmlformats.org/officeDocument/2006/relationships/slide" Target="slides/slide208.xml"/><Relationship Id="rId298" Type="http://schemas.openxmlformats.org/officeDocument/2006/relationships/slide" Target="slides/slide250.xml"/><Relationship Id="rId421" Type="http://schemas.openxmlformats.org/officeDocument/2006/relationships/slide" Target="slides/slide373.xml"/><Relationship Id="rId463" Type="http://schemas.openxmlformats.org/officeDocument/2006/relationships/slide" Target="slides/slide415.xml"/><Relationship Id="rId519" Type="http://schemas.openxmlformats.org/officeDocument/2006/relationships/slide" Target="slides/slide471.xml"/><Relationship Id="rId670" Type="http://schemas.openxmlformats.org/officeDocument/2006/relationships/slide" Target="slides/slide622.xml"/><Relationship Id="rId116" Type="http://schemas.openxmlformats.org/officeDocument/2006/relationships/slide" Target="slides/slide68.xml"/><Relationship Id="rId158" Type="http://schemas.openxmlformats.org/officeDocument/2006/relationships/slide" Target="slides/slide110.xml"/><Relationship Id="rId323" Type="http://schemas.openxmlformats.org/officeDocument/2006/relationships/slide" Target="slides/slide275.xml"/><Relationship Id="rId530" Type="http://schemas.openxmlformats.org/officeDocument/2006/relationships/slide" Target="slides/slide482.xml"/><Relationship Id="rId726" Type="http://schemas.openxmlformats.org/officeDocument/2006/relationships/slide" Target="slides/slide678.xml"/><Relationship Id="rId20" Type="http://schemas.openxmlformats.org/officeDocument/2006/relationships/slideMaster" Target="slideMasters/slideMaster20.xml"/><Relationship Id="rId62" Type="http://schemas.openxmlformats.org/officeDocument/2006/relationships/slide" Target="slides/slide14.xml"/><Relationship Id="rId365" Type="http://schemas.openxmlformats.org/officeDocument/2006/relationships/slide" Target="slides/slide317.xml"/><Relationship Id="rId572" Type="http://schemas.openxmlformats.org/officeDocument/2006/relationships/slide" Target="slides/slide524.xml"/><Relationship Id="rId628" Type="http://schemas.openxmlformats.org/officeDocument/2006/relationships/slide" Target="slides/slide580.xml"/><Relationship Id="rId225" Type="http://schemas.openxmlformats.org/officeDocument/2006/relationships/slide" Target="slides/slide177.xml"/><Relationship Id="rId267" Type="http://schemas.openxmlformats.org/officeDocument/2006/relationships/slide" Target="slides/slide219.xml"/><Relationship Id="rId432" Type="http://schemas.openxmlformats.org/officeDocument/2006/relationships/slide" Target="slides/slide384.xml"/><Relationship Id="rId474" Type="http://schemas.openxmlformats.org/officeDocument/2006/relationships/slide" Target="slides/slide426.xml"/><Relationship Id="rId106" Type="http://schemas.openxmlformats.org/officeDocument/2006/relationships/slide" Target="slides/slide58.xml"/><Relationship Id="rId127" Type="http://schemas.openxmlformats.org/officeDocument/2006/relationships/slide" Target="slides/slide79.xml"/><Relationship Id="rId313" Type="http://schemas.openxmlformats.org/officeDocument/2006/relationships/slide" Target="slides/slide265.xml"/><Relationship Id="rId495" Type="http://schemas.openxmlformats.org/officeDocument/2006/relationships/slide" Target="slides/slide447.xml"/><Relationship Id="rId681" Type="http://schemas.openxmlformats.org/officeDocument/2006/relationships/slide" Target="slides/slide633.xml"/><Relationship Id="rId716" Type="http://schemas.openxmlformats.org/officeDocument/2006/relationships/slide" Target="slides/slide668.xml"/><Relationship Id="rId737" Type="http://schemas.openxmlformats.org/officeDocument/2006/relationships/slide" Target="slides/slide689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4.xml"/><Relationship Id="rId73" Type="http://schemas.openxmlformats.org/officeDocument/2006/relationships/slide" Target="slides/slide25.xml"/><Relationship Id="rId94" Type="http://schemas.openxmlformats.org/officeDocument/2006/relationships/slide" Target="slides/slide46.xml"/><Relationship Id="rId148" Type="http://schemas.openxmlformats.org/officeDocument/2006/relationships/slide" Target="slides/slide100.xml"/><Relationship Id="rId169" Type="http://schemas.openxmlformats.org/officeDocument/2006/relationships/slide" Target="slides/slide121.xml"/><Relationship Id="rId334" Type="http://schemas.openxmlformats.org/officeDocument/2006/relationships/slide" Target="slides/slide286.xml"/><Relationship Id="rId355" Type="http://schemas.openxmlformats.org/officeDocument/2006/relationships/slide" Target="slides/slide307.xml"/><Relationship Id="rId376" Type="http://schemas.openxmlformats.org/officeDocument/2006/relationships/slide" Target="slides/slide328.xml"/><Relationship Id="rId397" Type="http://schemas.openxmlformats.org/officeDocument/2006/relationships/slide" Target="slides/slide349.xml"/><Relationship Id="rId520" Type="http://schemas.openxmlformats.org/officeDocument/2006/relationships/slide" Target="slides/slide472.xml"/><Relationship Id="rId541" Type="http://schemas.openxmlformats.org/officeDocument/2006/relationships/slide" Target="slides/slide493.xml"/><Relationship Id="rId562" Type="http://schemas.openxmlformats.org/officeDocument/2006/relationships/slide" Target="slides/slide514.xml"/><Relationship Id="rId583" Type="http://schemas.openxmlformats.org/officeDocument/2006/relationships/slide" Target="slides/slide535.xml"/><Relationship Id="rId618" Type="http://schemas.openxmlformats.org/officeDocument/2006/relationships/slide" Target="slides/slide570.xml"/><Relationship Id="rId639" Type="http://schemas.openxmlformats.org/officeDocument/2006/relationships/slide" Target="slides/slide591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32.xml"/><Relationship Id="rId215" Type="http://schemas.openxmlformats.org/officeDocument/2006/relationships/slide" Target="slides/slide167.xml"/><Relationship Id="rId236" Type="http://schemas.openxmlformats.org/officeDocument/2006/relationships/slide" Target="slides/slide188.xml"/><Relationship Id="rId257" Type="http://schemas.openxmlformats.org/officeDocument/2006/relationships/slide" Target="slides/slide209.xml"/><Relationship Id="rId278" Type="http://schemas.openxmlformats.org/officeDocument/2006/relationships/slide" Target="slides/slide230.xml"/><Relationship Id="rId401" Type="http://schemas.openxmlformats.org/officeDocument/2006/relationships/slide" Target="slides/slide353.xml"/><Relationship Id="rId422" Type="http://schemas.openxmlformats.org/officeDocument/2006/relationships/slide" Target="slides/slide374.xml"/><Relationship Id="rId443" Type="http://schemas.openxmlformats.org/officeDocument/2006/relationships/slide" Target="slides/slide395.xml"/><Relationship Id="rId464" Type="http://schemas.openxmlformats.org/officeDocument/2006/relationships/slide" Target="slides/slide416.xml"/><Relationship Id="rId650" Type="http://schemas.openxmlformats.org/officeDocument/2006/relationships/slide" Target="slides/slide602.xml"/><Relationship Id="rId303" Type="http://schemas.openxmlformats.org/officeDocument/2006/relationships/slide" Target="slides/slide255.xml"/><Relationship Id="rId485" Type="http://schemas.openxmlformats.org/officeDocument/2006/relationships/slide" Target="slides/slide437.xml"/><Relationship Id="rId692" Type="http://schemas.openxmlformats.org/officeDocument/2006/relationships/slide" Target="slides/slide644.xml"/><Relationship Id="rId706" Type="http://schemas.openxmlformats.org/officeDocument/2006/relationships/slide" Target="slides/slide658.xml"/><Relationship Id="rId42" Type="http://schemas.openxmlformats.org/officeDocument/2006/relationships/slideMaster" Target="slideMasters/slideMaster42.xml"/><Relationship Id="rId84" Type="http://schemas.openxmlformats.org/officeDocument/2006/relationships/slide" Target="slides/slide36.xml"/><Relationship Id="rId138" Type="http://schemas.openxmlformats.org/officeDocument/2006/relationships/slide" Target="slides/slide90.xml"/><Relationship Id="rId345" Type="http://schemas.openxmlformats.org/officeDocument/2006/relationships/slide" Target="slides/slide297.xml"/><Relationship Id="rId387" Type="http://schemas.openxmlformats.org/officeDocument/2006/relationships/slide" Target="slides/slide339.xml"/><Relationship Id="rId510" Type="http://schemas.openxmlformats.org/officeDocument/2006/relationships/slide" Target="slides/slide462.xml"/><Relationship Id="rId552" Type="http://schemas.openxmlformats.org/officeDocument/2006/relationships/slide" Target="slides/slide504.xml"/><Relationship Id="rId594" Type="http://schemas.openxmlformats.org/officeDocument/2006/relationships/slide" Target="slides/slide546.xml"/><Relationship Id="rId608" Type="http://schemas.openxmlformats.org/officeDocument/2006/relationships/slide" Target="slides/slide560.xml"/><Relationship Id="rId191" Type="http://schemas.openxmlformats.org/officeDocument/2006/relationships/slide" Target="slides/slide143.xml"/><Relationship Id="rId205" Type="http://schemas.openxmlformats.org/officeDocument/2006/relationships/slide" Target="slides/slide157.xml"/><Relationship Id="rId247" Type="http://schemas.openxmlformats.org/officeDocument/2006/relationships/slide" Target="slides/slide199.xml"/><Relationship Id="rId412" Type="http://schemas.openxmlformats.org/officeDocument/2006/relationships/slide" Target="slides/slide364.xml"/><Relationship Id="rId107" Type="http://schemas.openxmlformats.org/officeDocument/2006/relationships/slide" Target="slides/slide59.xml"/><Relationship Id="rId289" Type="http://schemas.openxmlformats.org/officeDocument/2006/relationships/slide" Target="slides/slide241.xml"/><Relationship Id="rId454" Type="http://schemas.openxmlformats.org/officeDocument/2006/relationships/slide" Target="slides/slide406.xml"/><Relationship Id="rId496" Type="http://schemas.openxmlformats.org/officeDocument/2006/relationships/slide" Target="slides/slide448.xml"/><Relationship Id="rId661" Type="http://schemas.openxmlformats.org/officeDocument/2006/relationships/slide" Target="slides/slide613.xml"/><Relationship Id="rId717" Type="http://schemas.openxmlformats.org/officeDocument/2006/relationships/slide" Target="slides/slide669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5.xml"/><Relationship Id="rId149" Type="http://schemas.openxmlformats.org/officeDocument/2006/relationships/slide" Target="slides/slide101.xml"/><Relationship Id="rId314" Type="http://schemas.openxmlformats.org/officeDocument/2006/relationships/slide" Target="slides/slide266.xml"/><Relationship Id="rId356" Type="http://schemas.openxmlformats.org/officeDocument/2006/relationships/slide" Target="slides/slide308.xml"/><Relationship Id="rId398" Type="http://schemas.openxmlformats.org/officeDocument/2006/relationships/slide" Target="slides/slide350.xml"/><Relationship Id="rId521" Type="http://schemas.openxmlformats.org/officeDocument/2006/relationships/slide" Target="slides/slide473.xml"/><Relationship Id="rId563" Type="http://schemas.openxmlformats.org/officeDocument/2006/relationships/slide" Target="slides/slide515.xml"/><Relationship Id="rId619" Type="http://schemas.openxmlformats.org/officeDocument/2006/relationships/slide" Target="slides/slide571.xml"/><Relationship Id="rId95" Type="http://schemas.openxmlformats.org/officeDocument/2006/relationships/slide" Target="slides/slide47.xml"/><Relationship Id="rId160" Type="http://schemas.openxmlformats.org/officeDocument/2006/relationships/slide" Target="slides/slide112.xml"/><Relationship Id="rId216" Type="http://schemas.openxmlformats.org/officeDocument/2006/relationships/slide" Target="slides/slide168.xml"/><Relationship Id="rId423" Type="http://schemas.openxmlformats.org/officeDocument/2006/relationships/slide" Target="slides/slide375.xml"/><Relationship Id="rId258" Type="http://schemas.openxmlformats.org/officeDocument/2006/relationships/slide" Target="slides/slide210.xml"/><Relationship Id="rId465" Type="http://schemas.openxmlformats.org/officeDocument/2006/relationships/slide" Target="slides/slide417.xml"/><Relationship Id="rId630" Type="http://schemas.openxmlformats.org/officeDocument/2006/relationships/slide" Target="slides/slide582.xml"/><Relationship Id="rId672" Type="http://schemas.openxmlformats.org/officeDocument/2006/relationships/slide" Target="slides/slide624.xml"/><Relationship Id="rId728" Type="http://schemas.openxmlformats.org/officeDocument/2006/relationships/slide" Target="slides/slide680.xml"/><Relationship Id="rId22" Type="http://schemas.openxmlformats.org/officeDocument/2006/relationships/slideMaster" Target="slideMasters/slideMaster22.xml"/><Relationship Id="rId64" Type="http://schemas.openxmlformats.org/officeDocument/2006/relationships/slide" Target="slides/slide16.xml"/><Relationship Id="rId118" Type="http://schemas.openxmlformats.org/officeDocument/2006/relationships/slide" Target="slides/slide70.xml"/><Relationship Id="rId325" Type="http://schemas.openxmlformats.org/officeDocument/2006/relationships/slide" Target="slides/slide277.xml"/><Relationship Id="rId367" Type="http://schemas.openxmlformats.org/officeDocument/2006/relationships/slide" Target="slides/slide319.xml"/><Relationship Id="rId532" Type="http://schemas.openxmlformats.org/officeDocument/2006/relationships/slide" Target="slides/slide484.xml"/><Relationship Id="rId574" Type="http://schemas.openxmlformats.org/officeDocument/2006/relationships/slide" Target="slides/slide526.xml"/><Relationship Id="rId171" Type="http://schemas.openxmlformats.org/officeDocument/2006/relationships/slide" Target="slides/slide123.xml"/><Relationship Id="rId227" Type="http://schemas.openxmlformats.org/officeDocument/2006/relationships/slide" Target="slides/slide179.xml"/><Relationship Id="rId269" Type="http://schemas.openxmlformats.org/officeDocument/2006/relationships/slide" Target="slides/slide221.xml"/><Relationship Id="rId434" Type="http://schemas.openxmlformats.org/officeDocument/2006/relationships/slide" Target="slides/slide386.xml"/><Relationship Id="rId476" Type="http://schemas.openxmlformats.org/officeDocument/2006/relationships/slide" Target="slides/slide428.xml"/><Relationship Id="rId641" Type="http://schemas.openxmlformats.org/officeDocument/2006/relationships/slide" Target="slides/slide593.xml"/><Relationship Id="rId683" Type="http://schemas.openxmlformats.org/officeDocument/2006/relationships/slide" Target="slides/slide635.xml"/><Relationship Id="rId739" Type="http://schemas.openxmlformats.org/officeDocument/2006/relationships/slide" Target="slides/slide691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81.xml"/><Relationship Id="rId280" Type="http://schemas.openxmlformats.org/officeDocument/2006/relationships/slide" Target="slides/slide232.xml"/><Relationship Id="rId336" Type="http://schemas.openxmlformats.org/officeDocument/2006/relationships/slide" Target="slides/slide288.xml"/><Relationship Id="rId501" Type="http://schemas.openxmlformats.org/officeDocument/2006/relationships/slide" Target="slides/slide453.xml"/><Relationship Id="rId543" Type="http://schemas.openxmlformats.org/officeDocument/2006/relationships/slide" Target="slides/slide495.xml"/><Relationship Id="rId75" Type="http://schemas.openxmlformats.org/officeDocument/2006/relationships/slide" Target="slides/slide27.xml"/><Relationship Id="rId140" Type="http://schemas.openxmlformats.org/officeDocument/2006/relationships/slide" Target="slides/slide92.xml"/><Relationship Id="rId182" Type="http://schemas.openxmlformats.org/officeDocument/2006/relationships/slide" Target="slides/slide134.xml"/><Relationship Id="rId378" Type="http://schemas.openxmlformats.org/officeDocument/2006/relationships/slide" Target="slides/slide330.xml"/><Relationship Id="rId403" Type="http://schemas.openxmlformats.org/officeDocument/2006/relationships/slide" Target="slides/slide355.xml"/><Relationship Id="rId585" Type="http://schemas.openxmlformats.org/officeDocument/2006/relationships/slide" Target="slides/slide537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90.xml"/><Relationship Id="rId445" Type="http://schemas.openxmlformats.org/officeDocument/2006/relationships/slide" Target="slides/slide397.xml"/><Relationship Id="rId487" Type="http://schemas.openxmlformats.org/officeDocument/2006/relationships/slide" Target="slides/slide439.xml"/><Relationship Id="rId610" Type="http://schemas.openxmlformats.org/officeDocument/2006/relationships/slide" Target="slides/slide562.xml"/><Relationship Id="rId652" Type="http://schemas.openxmlformats.org/officeDocument/2006/relationships/slide" Target="slides/slide604.xml"/><Relationship Id="rId694" Type="http://schemas.openxmlformats.org/officeDocument/2006/relationships/slide" Target="slides/slide646.xml"/><Relationship Id="rId708" Type="http://schemas.openxmlformats.org/officeDocument/2006/relationships/slide" Target="slides/slide660.xml"/><Relationship Id="rId291" Type="http://schemas.openxmlformats.org/officeDocument/2006/relationships/slide" Target="slides/slide243.xml"/><Relationship Id="rId305" Type="http://schemas.openxmlformats.org/officeDocument/2006/relationships/slide" Target="slides/slide257.xml"/><Relationship Id="rId347" Type="http://schemas.openxmlformats.org/officeDocument/2006/relationships/slide" Target="slides/slide299.xml"/><Relationship Id="rId512" Type="http://schemas.openxmlformats.org/officeDocument/2006/relationships/slide" Target="slides/slide464.xml"/><Relationship Id="rId44" Type="http://schemas.openxmlformats.org/officeDocument/2006/relationships/slideMaster" Target="slideMasters/slideMaster44.xml"/><Relationship Id="rId86" Type="http://schemas.openxmlformats.org/officeDocument/2006/relationships/slide" Target="slides/slide38.xml"/><Relationship Id="rId151" Type="http://schemas.openxmlformats.org/officeDocument/2006/relationships/slide" Target="slides/slide103.xml"/><Relationship Id="rId389" Type="http://schemas.openxmlformats.org/officeDocument/2006/relationships/slide" Target="slides/slide341.xml"/><Relationship Id="rId554" Type="http://schemas.openxmlformats.org/officeDocument/2006/relationships/slide" Target="slides/slide506.xml"/><Relationship Id="rId596" Type="http://schemas.openxmlformats.org/officeDocument/2006/relationships/slide" Target="slides/slide548.xml"/><Relationship Id="rId193" Type="http://schemas.openxmlformats.org/officeDocument/2006/relationships/slide" Target="slides/slide145.xml"/><Relationship Id="rId207" Type="http://schemas.openxmlformats.org/officeDocument/2006/relationships/slide" Target="slides/slide159.xml"/><Relationship Id="rId249" Type="http://schemas.openxmlformats.org/officeDocument/2006/relationships/slide" Target="slides/slide201.xml"/><Relationship Id="rId414" Type="http://schemas.openxmlformats.org/officeDocument/2006/relationships/slide" Target="slides/slide366.xml"/><Relationship Id="rId456" Type="http://schemas.openxmlformats.org/officeDocument/2006/relationships/slide" Target="slides/slide408.xml"/><Relationship Id="rId498" Type="http://schemas.openxmlformats.org/officeDocument/2006/relationships/slide" Target="slides/slide450.xml"/><Relationship Id="rId621" Type="http://schemas.openxmlformats.org/officeDocument/2006/relationships/slide" Target="slides/slide573.xml"/><Relationship Id="rId663" Type="http://schemas.openxmlformats.org/officeDocument/2006/relationships/slide" Target="slides/slide615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61.xml"/><Relationship Id="rId260" Type="http://schemas.openxmlformats.org/officeDocument/2006/relationships/slide" Target="slides/slide212.xml"/><Relationship Id="rId316" Type="http://schemas.openxmlformats.org/officeDocument/2006/relationships/slide" Target="slides/slide268.xml"/><Relationship Id="rId523" Type="http://schemas.openxmlformats.org/officeDocument/2006/relationships/slide" Target="slides/slide475.xml"/><Relationship Id="rId719" Type="http://schemas.openxmlformats.org/officeDocument/2006/relationships/slide" Target="slides/slide671.xml"/><Relationship Id="rId55" Type="http://schemas.openxmlformats.org/officeDocument/2006/relationships/slide" Target="slides/slide7.xml"/><Relationship Id="rId97" Type="http://schemas.openxmlformats.org/officeDocument/2006/relationships/slide" Target="slides/slide49.xml"/><Relationship Id="rId120" Type="http://schemas.openxmlformats.org/officeDocument/2006/relationships/slide" Target="slides/slide72.xml"/><Relationship Id="rId358" Type="http://schemas.openxmlformats.org/officeDocument/2006/relationships/slide" Target="slides/slide310.xml"/><Relationship Id="rId565" Type="http://schemas.openxmlformats.org/officeDocument/2006/relationships/slide" Target="slides/slide517.xml"/><Relationship Id="rId730" Type="http://schemas.openxmlformats.org/officeDocument/2006/relationships/slide" Target="slides/slide682.xml"/><Relationship Id="rId162" Type="http://schemas.openxmlformats.org/officeDocument/2006/relationships/slide" Target="slides/slide114.xml"/><Relationship Id="rId218" Type="http://schemas.openxmlformats.org/officeDocument/2006/relationships/slide" Target="slides/slide170.xml"/><Relationship Id="rId425" Type="http://schemas.openxmlformats.org/officeDocument/2006/relationships/slide" Target="slides/slide377.xml"/><Relationship Id="rId467" Type="http://schemas.openxmlformats.org/officeDocument/2006/relationships/slide" Target="slides/slide419.xml"/><Relationship Id="rId632" Type="http://schemas.openxmlformats.org/officeDocument/2006/relationships/slide" Target="slides/slide584.xml"/><Relationship Id="rId271" Type="http://schemas.openxmlformats.org/officeDocument/2006/relationships/slide" Target="slides/slide223.xml"/><Relationship Id="rId674" Type="http://schemas.openxmlformats.org/officeDocument/2006/relationships/slide" Target="slides/slide626.xml"/><Relationship Id="rId24" Type="http://schemas.openxmlformats.org/officeDocument/2006/relationships/slideMaster" Target="slideMasters/slideMaster24.xml"/><Relationship Id="rId66" Type="http://schemas.openxmlformats.org/officeDocument/2006/relationships/slide" Target="slides/slide18.xml"/><Relationship Id="rId131" Type="http://schemas.openxmlformats.org/officeDocument/2006/relationships/slide" Target="slides/slide83.xml"/><Relationship Id="rId327" Type="http://schemas.openxmlformats.org/officeDocument/2006/relationships/slide" Target="slides/slide279.xml"/><Relationship Id="rId369" Type="http://schemas.openxmlformats.org/officeDocument/2006/relationships/slide" Target="slides/slide321.xml"/><Relationship Id="rId534" Type="http://schemas.openxmlformats.org/officeDocument/2006/relationships/slide" Target="slides/slide486.xml"/><Relationship Id="rId576" Type="http://schemas.openxmlformats.org/officeDocument/2006/relationships/slide" Target="slides/slide528.xml"/><Relationship Id="rId741" Type="http://schemas.openxmlformats.org/officeDocument/2006/relationships/slide" Target="slides/slide693.xml"/><Relationship Id="rId173" Type="http://schemas.openxmlformats.org/officeDocument/2006/relationships/slide" Target="slides/slide125.xml"/><Relationship Id="rId229" Type="http://schemas.openxmlformats.org/officeDocument/2006/relationships/slide" Target="slides/slide181.xml"/><Relationship Id="rId380" Type="http://schemas.openxmlformats.org/officeDocument/2006/relationships/slide" Target="slides/slide332.xml"/><Relationship Id="rId436" Type="http://schemas.openxmlformats.org/officeDocument/2006/relationships/slide" Target="slides/slide388.xml"/><Relationship Id="rId601" Type="http://schemas.openxmlformats.org/officeDocument/2006/relationships/slide" Target="slides/slide553.xml"/><Relationship Id="rId643" Type="http://schemas.openxmlformats.org/officeDocument/2006/relationships/slide" Target="slides/slide595.xml"/><Relationship Id="rId240" Type="http://schemas.openxmlformats.org/officeDocument/2006/relationships/slide" Target="slides/slide192.xml"/><Relationship Id="rId478" Type="http://schemas.openxmlformats.org/officeDocument/2006/relationships/slide" Target="slides/slide430.xml"/><Relationship Id="rId685" Type="http://schemas.openxmlformats.org/officeDocument/2006/relationships/slide" Target="slides/slide637.xml"/><Relationship Id="rId35" Type="http://schemas.openxmlformats.org/officeDocument/2006/relationships/slideMaster" Target="slideMasters/slideMaster35.xml"/><Relationship Id="rId77" Type="http://schemas.openxmlformats.org/officeDocument/2006/relationships/slide" Target="slides/slide29.xml"/><Relationship Id="rId100" Type="http://schemas.openxmlformats.org/officeDocument/2006/relationships/slide" Target="slides/slide52.xml"/><Relationship Id="rId282" Type="http://schemas.openxmlformats.org/officeDocument/2006/relationships/slide" Target="slides/slide234.xml"/><Relationship Id="rId338" Type="http://schemas.openxmlformats.org/officeDocument/2006/relationships/slide" Target="slides/slide290.xml"/><Relationship Id="rId503" Type="http://schemas.openxmlformats.org/officeDocument/2006/relationships/slide" Target="slides/slide455.xml"/><Relationship Id="rId545" Type="http://schemas.openxmlformats.org/officeDocument/2006/relationships/slide" Target="slides/slide497.xml"/><Relationship Id="rId587" Type="http://schemas.openxmlformats.org/officeDocument/2006/relationships/slide" Target="slides/slide539.xml"/><Relationship Id="rId710" Type="http://schemas.openxmlformats.org/officeDocument/2006/relationships/slide" Target="slides/slide662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94.xml"/><Relationship Id="rId184" Type="http://schemas.openxmlformats.org/officeDocument/2006/relationships/slide" Target="slides/slide136.xml"/><Relationship Id="rId391" Type="http://schemas.openxmlformats.org/officeDocument/2006/relationships/slide" Target="slides/slide343.xml"/><Relationship Id="rId405" Type="http://schemas.openxmlformats.org/officeDocument/2006/relationships/slide" Target="slides/slide357.xml"/><Relationship Id="rId447" Type="http://schemas.openxmlformats.org/officeDocument/2006/relationships/slide" Target="slides/slide399.xml"/><Relationship Id="rId612" Type="http://schemas.openxmlformats.org/officeDocument/2006/relationships/slide" Target="slides/slide564.xml"/><Relationship Id="rId251" Type="http://schemas.openxmlformats.org/officeDocument/2006/relationships/slide" Target="slides/slide203.xml"/><Relationship Id="rId489" Type="http://schemas.openxmlformats.org/officeDocument/2006/relationships/slide" Target="slides/slide441.xml"/><Relationship Id="rId654" Type="http://schemas.openxmlformats.org/officeDocument/2006/relationships/slide" Target="slides/slide606.xml"/><Relationship Id="rId696" Type="http://schemas.openxmlformats.org/officeDocument/2006/relationships/slide" Target="slides/slide648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245.xml"/><Relationship Id="rId307" Type="http://schemas.openxmlformats.org/officeDocument/2006/relationships/slide" Target="slides/slide259.xml"/><Relationship Id="rId349" Type="http://schemas.openxmlformats.org/officeDocument/2006/relationships/slide" Target="slides/slide301.xml"/><Relationship Id="rId514" Type="http://schemas.openxmlformats.org/officeDocument/2006/relationships/slide" Target="slides/slide466.xml"/><Relationship Id="rId556" Type="http://schemas.openxmlformats.org/officeDocument/2006/relationships/slide" Target="slides/slide508.xml"/><Relationship Id="rId721" Type="http://schemas.openxmlformats.org/officeDocument/2006/relationships/slide" Target="slides/slide673.xml"/><Relationship Id="rId88" Type="http://schemas.openxmlformats.org/officeDocument/2006/relationships/slide" Target="slides/slide40.xml"/><Relationship Id="rId111" Type="http://schemas.openxmlformats.org/officeDocument/2006/relationships/slide" Target="slides/slide63.xml"/><Relationship Id="rId153" Type="http://schemas.openxmlformats.org/officeDocument/2006/relationships/slide" Target="slides/slide105.xml"/><Relationship Id="rId195" Type="http://schemas.openxmlformats.org/officeDocument/2006/relationships/slide" Target="slides/slide147.xml"/><Relationship Id="rId209" Type="http://schemas.openxmlformats.org/officeDocument/2006/relationships/slide" Target="slides/slide161.xml"/><Relationship Id="rId360" Type="http://schemas.openxmlformats.org/officeDocument/2006/relationships/slide" Target="slides/slide312.xml"/><Relationship Id="rId416" Type="http://schemas.openxmlformats.org/officeDocument/2006/relationships/slide" Target="slides/slide368.xml"/><Relationship Id="rId598" Type="http://schemas.openxmlformats.org/officeDocument/2006/relationships/slide" Target="slides/slide550.xml"/><Relationship Id="rId220" Type="http://schemas.openxmlformats.org/officeDocument/2006/relationships/slide" Target="slides/slide172.xml"/><Relationship Id="rId458" Type="http://schemas.openxmlformats.org/officeDocument/2006/relationships/slide" Target="slides/slide410.xml"/><Relationship Id="rId623" Type="http://schemas.openxmlformats.org/officeDocument/2006/relationships/slide" Target="slides/slide575.xml"/><Relationship Id="rId665" Type="http://schemas.openxmlformats.org/officeDocument/2006/relationships/slide" Target="slides/slide617.xml"/><Relationship Id="rId15" Type="http://schemas.openxmlformats.org/officeDocument/2006/relationships/slideMaster" Target="slideMasters/slideMaster15.xml"/><Relationship Id="rId57" Type="http://schemas.openxmlformats.org/officeDocument/2006/relationships/slide" Target="slides/slide9.xml"/><Relationship Id="rId262" Type="http://schemas.openxmlformats.org/officeDocument/2006/relationships/slide" Target="slides/slide214.xml"/><Relationship Id="rId318" Type="http://schemas.openxmlformats.org/officeDocument/2006/relationships/slide" Target="slides/slide270.xml"/><Relationship Id="rId525" Type="http://schemas.openxmlformats.org/officeDocument/2006/relationships/slide" Target="slides/slide477.xml"/><Relationship Id="rId567" Type="http://schemas.openxmlformats.org/officeDocument/2006/relationships/slide" Target="slides/slide519.xml"/><Relationship Id="rId732" Type="http://schemas.openxmlformats.org/officeDocument/2006/relationships/slide" Target="slides/slide684.xml"/><Relationship Id="rId99" Type="http://schemas.openxmlformats.org/officeDocument/2006/relationships/slide" Target="slides/slide51.xml"/><Relationship Id="rId122" Type="http://schemas.openxmlformats.org/officeDocument/2006/relationships/slide" Target="slides/slide74.xml"/><Relationship Id="rId164" Type="http://schemas.openxmlformats.org/officeDocument/2006/relationships/slide" Target="slides/slide116.xml"/><Relationship Id="rId371" Type="http://schemas.openxmlformats.org/officeDocument/2006/relationships/slide" Target="slides/slide323.xml"/><Relationship Id="rId427" Type="http://schemas.openxmlformats.org/officeDocument/2006/relationships/slide" Target="slides/slide379.xml"/><Relationship Id="rId469" Type="http://schemas.openxmlformats.org/officeDocument/2006/relationships/slide" Target="slides/slide421.xml"/><Relationship Id="rId634" Type="http://schemas.openxmlformats.org/officeDocument/2006/relationships/slide" Target="slides/slide586.xml"/><Relationship Id="rId676" Type="http://schemas.openxmlformats.org/officeDocument/2006/relationships/slide" Target="slides/slide628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83.xml"/><Relationship Id="rId273" Type="http://schemas.openxmlformats.org/officeDocument/2006/relationships/slide" Target="slides/slide225.xml"/><Relationship Id="rId329" Type="http://schemas.openxmlformats.org/officeDocument/2006/relationships/slide" Target="slides/slide281.xml"/><Relationship Id="rId480" Type="http://schemas.openxmlformats.org/officeDocument/2006/relationships/slide" Target="slides/slide432.xml"/><Relationship Id="rId536" Type="http://schemas.openxmlformats.org/officeDocument/2006/relationships/slide" Target="slides/slide488.xml"/><Relationship Id="rId701" Type="http://schemas.openxmlformats.org/officeDocument/2006/relationships/slide" Target="slides/slide653.xml"/><Relationship Id="rId68" Type="http://schemas.openxmlformats.org/officeDocument/2006/relationships/slide" Target="slides/slide20.xml"/><Relationship Id="rId133" Type="http://schemas.openxmlformats.org/officeDocument/2006/relationships/slide" Target="slides/slide85.xml"/><Relationship Id="rId175" Type="http://schemas.openxmlformats.org/officeDocument/2006/relationships/slide" Target="slides/slide127.xml"/><Relationship Id="rId340" Type="http://schemas.openxmlformats.org/officeDocument/2006/relationships/slide" Target="slides/slide292.xml"/><Relationship Id="rId578" Type="http://schemas.openxmlformats.org/officeDocument/2006/relationships/slide" Target="slides/slide530.xml"/><Relationship Id="rId743" Type="http://schemas.openxmlformats.org/officeDocument/2006/relationships/presProps" Target="presProps.xml"/><Relationship Id="rId200" Type="http://schemas.openxmlformats.org/officeDocument/2006/relationships/slide" Target="slides/slide152.xml"/><Relationship Id="rId382" Type="http://schemas.openxmlformats.org/officeDocument/2006/relationships/slide" Target="slides/slide334.xml"/><Relationship Id="rId438" Type="http://schemas.openxmlformats.org/officeDocument/2006/relationships/slide" Target="slides/slide390.xml"/><Relationship Id="rId603" Type="http://schemas.openxmlformats.org/officeDocument/2006/relationships/slide" Target="slides/slide555.xml"/><Relationship Id="rId645" Type="http://schemas.openxmlformats.org/officeDocument/2006/relationships/slide" Target="slides/slide597.xml"/><Relationship Id="rId687" Type="http://schemas.openxmlformats.org/officeDocument/2006/relationships/slide" Target="slides/slide639.xml"/><Relationship Id="rId242" Type="http://schemas.openxmlformats.org/officeDocument/2006/relationships/slide" Target="slides/slide194.xml"/><Relationship Id="rId284" Type="http://schemas.openxmlformats.org/officeDocument/2006/relationships/slide" Target="slides/slide236.xml"/><Relationship Id="rId491" Type="http://schemas.openxmlformats.org/officeDocument/2006/relationships/slide" Target="slides/slide443.xml"/><Relationship Id="rId505" Type="http://schemas.openxmlformats.org/officeDocument/2006/relationships/slide" Target="slides/slide457.xml"/><Relationship Id="rId712" Type="http://schemas.openxmlformats.org/officeDocument/2006/relationships/slide" Target="slides/slide664.xml"/><Relationship Id="rId37" Type="http://schemas.openxmlformats.org/officeDocument/2006/relationships/slideMaster" Target="slideMasters/slideMaster37.xml"/><Relationship Id="rId79" Type="http://schemas.openxmlformats.org/officeDocument/2006/relationships/slide" Target="slides/slide31.xml"/><Relationship Id="rId102" Type="http://schemas.openxmlformats.org/officeDocument/2006/relationships/slide" Target="slides/slide54.xml"/><Relationship Id="rId144" Type="http://schemas.openxmlformats.org/officeDocument/2006/relationships/slide" Target="slides/slide96.xml"/><Relationship Id="rId547" Type="http://schemas.openxmlformats.org/officeDocument/2006/relationships/slide" Target="slides/slide499.xml"/><Relationship Id="rId589" Type="http://schemas.openxmlformats.org/officeDocument/2006/relationships/slide" Target="slides/slide541.xml"/><Relationship Id="rId90" Type="http://schemas.openxmlformats.org/officeDocument/2006/relationships/slide" Target="slides/slide42.xml"/><Relationship Id="rId186" Type="http://schemas.openxmlformats.org/officeDocument/2006/relationships/slide" Target="slides/slide138.xml"/><Relationship Id="rId351" Type="http://schemas.openxmlformats.org/officeDocument/2006/relationships/slide" Target="slides/slide303.xml"/><Relationship Id="rId393" Type="http://schemas.openxmlformats.org/officeDocument/2006/relationships/slide" Target="slides/slide345.xml"/><Relationship Id="rId407" Type="http://schemas.openxmlformats.org/officeDocument/2006/relationships/slide" Target="slides/slide359.xml"/><Relationship Id="rId449" Type="http://schemas.openxmlformats.org/officeDocument/2006/relationships/slide" Target="slides/slide401.xml"/><Relationship Id="rId614" Type="http://schemas.openxmlformats.org/officeDocument/2006/relationships/slide" Target="slides/slide566.xml"/><Relationship Id="rId656" Type="http://schemas.openxmlformats.org/officeDocument/2006/relationships/slide" Target="slides/slide608.xml"/><Relationship Id="rId211" Type="http://schemas.openxmlformats.org/officeDocument/2006/relationships/slide" Target="slides/slide163.xml"/><Relationship Id="rId253" Type="http://schemas.openxmlformats.org/officeDocument/2006/relationships/slide" Target="slides/slide205.xml"/><Relationship Id="rId295" Type="http://schemas.openxmlformats.org/officeDocument/2006/relationships/slide" Target="slides/slide247.xml"/><Relationship Id="rId309" Type="http://schemas.openxmlformats.org/officeDocument/2006/relationships/slide" Target="slides/slide261.xml"/><Relationship Id="rId460" Type="http://schemas.openxmlformats.org/officeDocument/2006/relationships/slide" Target="slides/slide412.xml"/><Relationship Id="rId516" Type="http://schemas.openxmlformats.org/officeDocument/2006/relationships/slide" Target="slides/slide468.xml"/><Relationship Id="rId698" Type="http://schemas.openxmlformats.org/officeDocument/2006/relationships/slide" Target="slides/slide650.xml"/><Relationship Id="rId48" Type="http://schemas.openxmlformats.org/officeDocument/2006/relationships/slideMaster" Target="slideMasters/slideMaster48.xml"/><Relationship Id="rId113" Type="http://schemas.openxmlformats.org/officeDocument/2006/relationships/slide" Target="slides/slide65.xml"/><Relationship Id="rId320" Type="http://schemas.openxmlformats.org/officeDocument/2006/relationships/slide" Target="slides/slide272.xml"/><Relationship Id="rId558" Type="http://schemas.openxmlformats.org/officeDocument/2006/relationships/slide" Target="slides/slide510.xml"/><Relationship Id="rId723" Type="http://schemas.openxmlformats.org/officeDocument/2006/relationships/slide" Target="slides/slide675.xml"/><Relationship Id="rId155" Type="http://schemas.openxmlformats.org/officeDocument/2006/relationships/slide" Target="slides/slide107.xml"/><Relationship Id="rId197" Type="http://schemas.openxmlformats.org/officeDocument/2006/relationships/slide" Target="slides/slide149.xml"/><Relationship Id="rId362" Type="http://schemas.openxmlformats.org/officeDocument/2006/relationships/slide" Target="slides/slide314.xml"/><Relationship Id="rId418" Type="http://schemas.openxmlformats.org/officeDocument/2006/relationships/slide" Target="slides/slide370.xml"/><Relationship Id="rId625" Type="http://schemas.openxmlformats.org/officeDocument/2006/relationships/slide" Target="slides/slide577.xml"/><Relationship Id="rId222" Type="http://schemas.openxmlformats.org/officeDocument/2006/relationships/slide" Target="slides/slide174.xml"/><Relationship Id="rId264" Type="http://schemas.openxmlformats.org/officeDocument/2006/relationships/slide" Target="slides/slide216.xml"/><Relationship Id="rId471" Type="http://schemas.openxmlformats.org/officeDocument/2006/relationships/slide" Target="slides/slide423.xml"/><Relationship Id="rId667" Type="http://schemas.openxmlformats.org/officeDocument/2006/relationships/slide" Target="slides/slide619.xml"/><Relationship Id="rId17" Type="http://schemas.openxmlformats.org/officeDocument/2006/relationships/slideMaster" Target="slideMasters/slideMaster17.xml"/><Relationship Id="rId59" Type="http://schemas.openxmlformats.org/officeDocument/2006/relationships/slide" Target="slides/slide11.xml"/><Relationship Id="rId124" Type="http://schemas.openxmlformats.org/officeDocument/2006/relationships/slide" Target="slides/slide76.xml"/><Relationship Id="rId527" Type="http://schemas.openxmlformats.org/officeDocument/2006/relationships/slide" Target="slides/slide479.xml"/><Relationship Id="rId569" Type="http://schemas.openxmlformats.org/officeDocument/2006/relationships/slide" Target="slides/slide521.xml"/><Relationship Id="rId734" Type="http://schemas.openxmlformats.org/officeDocument/2006/relationships/slide" Target="slides/slide686.xml"/><Relationship Id="rId70" Type="http://schemas.openxmlformats.org/officeDocument/2006/relationships/slide" Target="slides/slide22.xml"/><Relationship Id="rId166" Type="http://schemas.openxmlformats.org/officeDocument/2006/relationships/slide" Target="slides/slide118.xml"/><Relationship Id="rId331" Type="http://schemas.openxmlformats.org/officeDocument/2006/relationships/slide" Target="slides/slide283.xml"/><Relationship Id="rId373" Type="http://schemas.openxmlformats.org/officeDocument/2006/relationships/slide" Target="slides/slide325.xml"/><Relationship Id="rId429" Type="http://schemas.openxmlformats.org/officeDocument/2006/relationships/slide" Target="slides/slide381.xml"/><Relationship Id="rId580" Type="http://schemas.openxmlformats.org/officeDocument/2006/relationships/slide" Target="slides/slide532.xml"/><Relationship Id="rId636" Type="http://schemas.openxmlformats.org/officeDocument/2006/relationships/slide" Target="slides/slide58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185.xml"/><Relationship Id="rId440" Type="http://schemas.openxmlformats.org/officeDocument/2006/relationships/slide" Target="slides/slide392.xml"/><Relationship Id="rId678" Type="http://schemas.openxmlformats.org/officeDocument/2006/relationships/slide" Target="slides/slide630.xml"/><Relationship Id="rId28" Type="http://schemas.openxmlformats.org/officeDocument/2006/relationships/slideMaster" Target="slideMasters/slideMaster28.xml"/><Relationship Id="rId275" Type="http://schemas.openxmlformats.org/officeDocument/2006/relationships/slide" Target="slides/slide227.xml"/><Relationship Id="rId300" Type="http://schemas.openxmlformats.org/officeDocument/2006/relationships/slide" Target="slides/slide252.xml"/><Relationship Id="rId482" Type="http://schemas.openxmlformats.org/officeDocument/2006/relationships/slide" Target="slides/slide434.xml"/><Relationship Id="rId538" Type="http://schemas.openxmlformats.org/officeDocument/2006/relationships/slide" Target="slides/slide490.xml"/><Relationship Id="rId703" Type="http://schemas.openxmlformats.org/officeDocument/2006/relationships/slide" Target="slides/slide655.xml"/><Relationship Id="rId745" Type="http://schemas.openxmlformats.org/officeDocument/2006/relationships/theme" Target="theme/theme1.xml"/><Relationship Id="rId81" Type="http://schemas.openxmlformats.org/officeDocument/2006/relationships/slide" Target="slides/slide33.xml"/><Relationship Id="rId135" Type="http://schemas.openxmlformats.org/officeDocument/2006/relationships/slide" Target="slides/slide87.xml"/><Relationship Id="rId177" Type="http://schemas.openxmlformats.org/officeDocument/2006/relationships/slide" Target="slides/slide129.xml"/><Relationship Id="rId342" Type="http://schemas.openxmlformats.org/officeDocument/2006/relationships/slide" Target="slides/slide294.xml"/><Relationship Id="rId384" Type="http://schemas.openxmlformats.org/officeDocument/2006/relationships/slide" Target="slides/slide336.xml"/><Relationship Id="rId591" Type="http://schemas.openxmlformats.org/officeDocument/2006/relationships/slide" Target="slides/slide543.xml"/><Relationship Id="rId605" Type="http://schemas.openxmlformats.org/officeDocument/2006/relationships/slide" Target="slides/slide557.xml"/><Relationship Id="rId202" Type="http://schemas.openxmlformats.org/officeDocument/2006/relationships/slide" Target="slides/slide154.xml"/><Relationship Id="rId244" Type="http://schemas.openxmlformats.org/officeDocument/2006/relationships/slide" Target="slides/slide196.xml"/><Relationship Id="rId647" Type="http://schemas.openxmlformats.org/officeDocument/2006/relationships/slide" Target="slides/slide599.xml"/><Relationship Id="rId689" Type="http://schemas.openxmlformats.org/officeDocument/2006/relationships/slide" Target="slides/slide641.xml"/><Relationship Id="rId39" Type="http://schemas.openxmlformats.org/officeDocument/2006/relationships/slideMaster" Target="slideMasters/slideMaster39.xml"/><Relationship Id="rId286" Type="http://schemas.openxmlformats.org/officeDocument/2006/relationships/slide" Target="slides/slide238.xml"/><Relationship Id="rId451" Type="http://schemas.openxmlformats.org/officeDocument/2006/relationships/slide" Target="slides/slide403.xml"/><Relationship Id="rId493" Type="http://schemas.openxmlformats.org/officeDocument/2006/relationships/slide" Target="slides/slide445.xml"/><Relationship Id="rId507" Type="http://schemas.openxmlformats.org/officeDocument/2006/relationships/slide" Target="slides/slide459.xml"/><Relationship Id="rId549" Type="http://schemas.openxmlformats.org/officeDocument/2006/relationships/slide" Target="slides/slide501.xml"/><Relationship Id="rId714" Type="http://schemas.openxmlformats.org/officeDocument/2006/relationships/slide" Target="slides/slide666.xml"/><Relationship Id="rId50" Type="http://schemas.openxmlformats.org/officeDocument/2006/relationships/slide" Target="slides/slide2.xml"/><Relationship Id="rId104" Type="http://schemas.openxmlformats.org/officeDocument/2006/relationships/slide" Target="slides/slide56.xml"/><Relationship Id="rId146" Type="http://schemas.openxmlformats.org/officeDocument/2006/relationships/slide" Target="slides/slide98.xml"/><Relationship Id="rId188" Type="http://schemas.openxmlformats.org/officeDocument/2006/relationships/slide" Target="slides/slide140.xml"/><Relationship Id="rId311" Type="http://schemas.openxmlformats.org/officeDocument/2006/relationships/slide" Target="slides/slide263.xml"/><Relationship Id="rId353" Type="http://schemas.openxmlformats.org/officeDocument/2006/relationships/slide" Target="slides/slide305.xml"/><Relationship Id="rId395" Type="http://schemas.openxmlformats.org/officeDocument/2006/relationships/slide" Target="slides/slide347.xml"/><Relationship Id="rId409" Type="http://schemas.openxmlformats.org/officeDocument/2006/relationships/slide" Target="slides/slide361.xml"/><Relationship Id="rId560" Type="http://schemas.openxmlformats.org/officeDocument/2006/relationships/slide" Target="slides/slide512.xml"/><Relationship Id="rId92" Type="http://schemas.openxmlformats.org/officeDocument/2006/relationships/slide" Target="slides/slide44.xml"/><Relationship Id="rId213" Type="http://schemas.openxmlformats.org/officeDocument/2006/relationships/slide" Target="slides/slide165.xml"/><Relationship Id="rId420" Type="http://schemas.openxmlformats.org/officeDocument/2006/relationships/slide" Target="slides/slide372.xml"/><Relationship Id="rId616" Type="http://schemas.openxmlformats.org/officeDocument/2006/relationships/slide" Target="slides/slide568.xml"/><Relationship Id="rId658" Type="http://schemas.openxmlformats.org/officeDocument/2006/relationships/slide" Target="slides/slide610.xml"/><Relationship Id="rId255" Type="http://schemas.openxmlformats.org/officeDocument/2006/relationships/slide" Target="slides/slide207.xml"/><Relationship Id="rId297" Type="http://schemas.openxmlformats.org/officeDocument/2006/relationships/slide" Target="slides/slide249.xml"/><Relationship Id="rId462" Type="http://schemas.openxmlformats.org/officeDocument/2006/relationships/slide" Target="slides/slide414.xml"/><Relationship Id="rId518" Type="http://schemas.openxmlformats.org/officeDocument/2006/relationships/slide" Target="slides/slide470.xml"/><Relationship Id="rId725" Type="http://schemas.openxmlformats.org/officeDocument/2006/relationships/slide" Target="slides/slide677.xml"/><Relationship Id="rId115" Type="http://schemas.openxmlformats.org/officeDocument/2006/relationships/slide" Target="slides/slide67.xml"/><Relationship Id="rId157" Type="http://schemas.openxmlformats.org/officeDocument/2006/relationships/slide" Target="slides/slide109.xml"/><Relationship Id="rId322" Type="http://schemas.openxmlformats.org/officeDocument/2006/relationships/slide" Target="slides/slide274.xml"/><Relationship Id="rId364" Type="http://schemas.openxmlformats.org/officeDocument/2006/relationships/slide" Target="slides/slide316.xml"/><Relationship Id="rId61" Type="http://schemas.openxmlformats.org/officeDocument/2006/relationships/slide" Target="slides/slide13.xml"/><Relationship Id="rId199" Type="http://schemas.openxmlformats.org/officeDocument/2006/relationships/slide" Target="slides/slide151.xml"/><Relationship Id="rId571" Type="http://schemas.openxmlformats.org/officeDocument/2006/relationships/slide" Target="slides/slide523.xml"/><Relationship Id="rId627" Type="http://schemas.openxmlformats.org/officeDocument/2006/relationships/slide" Target="slides/slide579.xml"/><Relationship Id="rId669" Type="http://schemas.openxmlformats.org/officeDocument/2006/relationships/slide" Target="slides/slide62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76.xml"/><Relationship Id="rId266" Type="http://schemas.openxmlformats.org/officeDocument/2006/relationships/slide" Target="slides/slide218.xml"/><Relationship Id="rId431" Type="http://schemas.openxmlformats.org/officeDocument/2006/relationships/slide" Target="slides/slide383.xml"/><Relationship Id="rId473" Type="http://schemas.openxmlformats.org/officeDocument/2006/relationships/slide" Target="slides/slide425.xml"/><Relationship Id="rId529" Type="http://schemas.openxmlformats.org/officeDocument/2006/relationships/slide" Target="slides/slide481.xml"/><Relationship Id="rId680" Type="http://schemas.openxmlformats.org/officeDocument/2006/relationships/slide" Target="slides/slide632.xml"/><Relationship Id="rId736" Type="http://schemas.openxmlformats.org/officeDocument/2006/relationships/slide" Target="slides/slide688.xml"/><Relationship Id="rId30" Type="http://schemas.openxmlformats.org/officeDocument/2006/relationships/slideMaster" Target="slideMasters/slideMaster30.xml"/><Relationship Id="rId126" Type="http://schemas.openxmlformats.org/officeDocument/2006/relationships/slide" Target="slides/slide78.xml"/><Relationship Id="rId168" Type="http://schemas.openxmlformats.org/officeDocument/2006/relationships/slide" Target="slides/slide120.xml"/><Relationship Id="rId333" Type="http://schemas.openxmlformats.org/officeDocument/2006/relationships/slide" Target="slides/slide285.xml"/><Relationship Id="rId540" Type="http://schemas.openxmlformats.org/officeDocument/2006/relationships/slide" Target="slides/slide492.xml"/><Relationship Id="rId72" Type="http://schemas.openxmlformats.org/officeDocument/2006/relationships/slide" Target="slides/slide24.xml"/><Relationship Id="rId375" Type="http://schemas.openxmlformats.org/officeDocument/2006/relationships/slide" Target="slides/slide327.xml"/><Relationship Id="rId582" Type="http://schemas.openxmlformats.org/officeDocument/2006/relationships/slide" Target="slides/slide534.xml"/><Relationship Id="rId638" Type="http://schemas.openxmlformats.org/officeDocument/2006/relationships/slide" Target="slides/slide590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187.xml"/><Relationship Id="rId277" Type="http://schemas.openxmlformats.org/officeDocument/2006/relationships/slide" Target="slides/slide229.xml"/><Relationship Id="rId400" Type="http://schemas.openxmlformats.org/officeDocument/2006/relationships/slide" Target="slides/slide352.xml"/><Relationship Id="rId442" Type="http://schemas.openxmlformats.org/officeDocument/2006/relationships/slide" Target="slides/slide394.xml"/><Relationship Id="rId484" Type="http://schemas.openxmlformats.org/officeDocument/2006/relationships/slide" Target="slides/slide436.xml"/><Relationship Id="rId705" Type="http://schemas.openxmlformats.org/officeDocument/2006/relationships/slide" Target="slides/slide657.xml"/><Relationship Id="rId137" Type="http://schemas.openxmlformats.org/officeDocument/2006/relationships/slide" Target="slides/slide89.xml"/><Relationship Id="rId302" Type="http://schemas.openxmlformats.org/officeDocument/2006/relationships/slide" Target="slides/slide254.xml"/><Relationship Id="rId344" Type="http://schemas.openxmlformats.org/officeDocument/2006/relationships/slide" Target="slides/slide296.xml"/><Relationship Id="rId691" Type="http://schemas.openxmlformats.org/officeDocument/2006/relationships/slide" Target="slides/slide643.xml"/><Relationship Id="rId41" Type="http://schemas.openxmlformats.org/officeDocument/2006/relationships/slideMaster" Target="slideMasters/slideMaster41.xml"/><Relationship Id="rId83" Type="http://schemas.openxmlformats.org/officeDocument/2006/relationships/slide" Target="slides/slide35.xml"/><Relationship Id="rId179" Type="http://schemas.openxmlformats.org/officeDocument/2006/relationships/slide" Target="slides/slide131.xml"/><Relationship Id="rId386" Type="http://schemas.openxmlformats.org/officeDocument/2006/relationships/slide" Target="slides/slide338.xml"/><Relationship Id="rId551" Type="http://schemas.openxmlformats.org/officeDocument/2006/relationships/slide" Target="slides/slide503.xml"/><Relationship Id="rId593" Type="http://schemas.openxmlformats.org/officeDocument/2006/relationships/slide" Target="slides/slide545.xml"/><Relationship Id="rId607" Type="http://schemas.openxmlformats.org/officeDocument/2006/relationships/slide" Target="slides/slide559.xml"/><Relationship Id="rId649" Type="http://schemas.openxmlformats.org/officeDocument/2006/relationships/slide" Target="slides/slide601.xml"/><Relationship Id="rId190" Type="http://schemas.openxmlformats.org/officeDocument/2006/relationships/slide" Target="slides/slide142.xml"/><Relationship Id="rId204" Type="http://schemas.openxmlformats.org/officeDocument/2006/relationships/slide" Target="slides/slide156.xml"/><Relationship Id="rId246" Type="http://schemas.openxmlformats.org/officeDocument/2006/relationships/slide" Target="slides/slide198.xml"/><Relationship Id="rId288" Type="http://schemas.openxmlformats.org/officeDocument/2006/relationships/slide" Target="slides/slide240.xml"/><Relationship Id="rId411" Type="http://schemas.openxmlformats.org/officeDocument/2006/relationships/slide" Target="slides/slide363.xml"/><Relationship Id="rId453" Type="http://schemas.openxmlformats.org/officeDocument/2006/relationships/slide" Target="slides/slide405.xml"/><Relationship Id="rId509" Type="http://schemas.openxmlformats.org/officeDocument/2006/relationships/slide" Target="slides/slide461.xml"/><Relationship Id="rId660" Type="http://schemas.openxmlformats.org/officeDocument/2006/relationships/slide" Target="slides/slide612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537.xml"/><Relationship Id="rId2" Type="http://schemas.openxmlformats.org/officeDocument/2006/relationships/slide" Target="slides/slide27.xml"/><Relationship Id="rId1" Type="http://schemas.openxmlformats.org/officeDocument/2006/relationships/slide" Target="slides/slide26.xml"/><Relationship Id="rId4" Type="http://schemas.openxmlformats.org/officeDocument/2006/relationships/slide" Target="slides/slide54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4FFEAC66-41BF-4F99-B06B-3790F5FB91BC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4" name="スライド イメージ プレースホル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 smtClean="0"/>
          </a:p>
        </p:txBody>
      </p:sp>
      <p:sp>
        <p:nvSpPr>
          <p:cNvPr id="5" name="ノー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 smtClean="0"/>
              <a:t>マスタ テキストの書式設定</a:t>
            </a:r>
          </a:p>
          <a:p>
            <a:pPr lvl="1"/>
            <a:r>
              <a:rPr lang="ja-JP" altLang="en-US" noProof="0" smtClean="0"/>
              <a:t>第 </a:t>
            </a:r>
            <a:r>
              <a:rPr lang="en-US" altLang="ja-JP" noProof="0" smtClean="0"/>
              <a:t>2 </a:t>
            </a:r>
            <a:r>
              <a:rPr lang="ja-JP" altLang="en-US" noProof="0" smtClean="0"/>
              <a:t>レベル</a:t>
            </a:r>
          </a:p>
          <a:p>
            <a:pPr lvl="2"/>
            <a:r>
              <a:rPr lang="ja-JP" altLang="en-US" noProof="0" smtClean="0"/>
              <a:t>第 </a:t>
            </a:r>
            <a:r>
              <a:rPr lang="en-US" altLang="ja-JP" noProof="0" smtClean="0"/>
              <a:t>3 </a:t>
            </a:r>
            <a:r>
              <a:rPr lang="ja-JP" altLang="en-US" noProof="0" smtClean="0"/>
              <a:t>レベル</a:t>
            </a:r>
          </a:p>
          <a:p>
            <a:pPr lvl="3"/>
            <a:r>
              <a:rPr lang="ja-JP" altLang="en-US" noProof="0" smtClean="0"/>
              <a:t>第 </a:t>
            </a:r>
            <a:r>
              <a:rPr lang="en-US" altLang="ja-JP" noProof="0" smtClean="0"/>
              <a:t>4 </a:t>
            </a:r>
            <a:r>
              <a:rPr lang="ja-JP" altLang="en-US" noProof="0" smtClean="0"/>
              <a:t>レベル</a:t>
            </a:r>
          </a:p>
          <a:p>
            <a:pPr lvl="4"/>
            <a:r>
              <a:rPr lang="ja-JP" altLang="en-US" noProof="0" smtClean="0"/>
              <a:t>第 </a:t>
            </a:r>
            <a:r>
              <a:rPr lang="en-US" altLang="ja-JP" noProof="0" smtClean="0"/>
              <a:t>5 </a:t>
            </a:r>
            <a:r>
              <a:rPr lang="ja-JP" altLang="en-US" noProof="0" smtClean="0"/>
              <a:t>レベル</a:t>
            </a: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CB6E9147-31F5-4CF4-9231-73726FE3BCC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09813615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66" name="スライド イメージ プレースホルダー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56067" name="ノート プレースホルダー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856068" name="スライド番号プレースホルダー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fld id="{2DD77E67-5F2B-4003-815E-F25AB26075D3}" type="slidenum">
              <a:rPr lang="ja-JP" altLang="en-US" sz="1200" smtClean="0">
                <a:latin typeface="Calibri" pitchFamily="34" charset="0"/>
              </a:rPr>
              <a:pPr eaLnBrk="1" hangingPunct="1"/>
              <a:t>602</a:t>
            </a:fld>
            <a:endParaRPr lang="ja-JP" altLang="en-US" sz="1200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50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4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スライド イメージ プレースホルダー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57091" name="ノート プレースホルダー 2"/>
          <p:cNvSpPr>
            <a:spLocks noGrp="1"/>
          </p:cNvSpPr>
          <p:nvPr>
            <p:ph type="body" idx="1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857092" name="スライド番号プレースホルダー 3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r" eaLnBrk="1" hangingPunct="1"/>
            <a:fld id="{E8951478-A9ED-4641-9243-4244EBCAD21C}" type="slidenum">
              <a:rPr lang="ja-JP" altLang="en-US" sz="1200">
                <a:solidFill>
                  <a:prstClr val="black"/>
                </a:solidFill>
                <a:latin typeface="Calibri" pitchFamily="34" charset="0"/>
              </a:rPr>
              <a:pPr algn="r" eaLnBrk="1" hangingPunct="1"/>
              <a:t>689</a:t>
            </a:fld>
            <a:endParaRPr lang="ja-JP" altLang="en-US" sz="1200">
              <a:solidFill>
                <a:prstClr val="black"/>
              </a:solidFill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Rectangle 1"/>
          <p:cNvSpPr txBox="1"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8115" name="Rectangle 2"/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>
            <a:lvl1pPr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endParaRPr lang="ja-JP" altLang="ja-JP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Rectangle 1"/>
          <p:cNvSpPr txBox="1"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9139" name="Rectangle 2"/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>
            <a:lvl1pPr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endParaRPr lang="ja-JP" altLang="ja-JP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B6E9147-31F5-4CF4-9231-73726FE3BCC4}" type="slidenum">
              <a:rPr lang="ja-JP" altLang="en-US" smtClean="0"/>
              <a:pPr>
                <a:defRPr/>
              </a:pPr>
              <a:t>604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844364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/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91" name="Rectangle 2"/>
          <p:cNvSpPr txBox="1"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ja-JP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"/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315" name="Rectangle 2"/>
          <p:cNvSpPr txBox="1"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ja-JP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/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4339" name="Rectangle 2"/>
          <p:cNvSpPr txBox="1"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ja-JP" smtClean="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B6E9147-31F5-4CF4-9231-73726FE3BCC4}" type="slidenum">
              <a:rPr lang="ja-JP" altLang="en-US" smtClean="0"/>
              <a:pPr>
                <a:defRPr/>
              </a:pPr>
              <a:t>654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763495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8E2C0B-80FF-4124-80EA-2695B0B9453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8085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2F4237-BDA3-4455-B4AF-CAB5E2103E1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1032117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6D6C7B-1168-4BB7-94AB-48DC6E7B812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603592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61E380-5034-4528-8649-9613DE62860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7557262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4A6C01-D673-4A27-9C60-91AE4B61407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985844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0897F4-DC42-43E2-8E41-749822AA22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9017413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8E309A-B801-46A9-ACC3-45D00767121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630212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6E31CF-D1C4-48BD-B382-B611ADDAC04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4445892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859540-2127-4665-91B4-3ED949BC59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5678006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E399E4-11AE-4A1A-AB85-88408B44B43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878353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CA072F-3551-4E7D-A51F-027FB8414A7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6346161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AFE503-7291-4015-ADAE-0858F350B9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741501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02ABFD-EFE9-4720-B1E9-D0D1998C607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8547857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A6D424-633D-49C0-A6B3-D920EA4B18C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1541849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161AE6-B79C-4FC0-88A0-501C8DE1072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326684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EB406-F0CC-4CC6-B9DE-2FFBA59758E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283924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7E153-FAAA-4CC2-8A88-EB1E33C370F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0945972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0B7DFC-7D6B-4312-BAD9-02E5C17ED7D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8369808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7717B8-957C-4E04-8438-E7450ADDC63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0210181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759FF9-A800-49E6-ACDB-784485E1FA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2987065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149B27-B10B-426C-B981-BF6E4E97A96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621350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959309-3735-4F55-8E52-ED2C4C93635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6585795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256C38-865C-4F0C-8681-71F788D0E17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379758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88A223-7DA2-419A-AF84-6240B24E901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837689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EB2FD1-873A-470A-8613-81E96F38BEB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937565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6D4EE-D33A-4815-8629-30075937F5B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729869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01972A-6DC8-4CE0-A351-1040473CF07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144192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FEC959-0504-4237-95AD-8BF4738562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96706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65E6CE-0A00-4898-89DD-926EDF532F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707452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45E8E3-8111-40D9-9754-1F758D42C73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078353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12B295-4375-4B8B-AF9D-E9B17DBB4DC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9867990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AD981D-76CA-4324-B473-291486A2B9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091423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F3E1D0-9387-48F4-9F01-85372F1D353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558286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F4235B-FC7C-4591-8C0D-FEF5CE9F7E7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675699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821464-7434-4101-B5A9-1DE1129548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8227241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AB0855-E645-47BE-8EFC-17DD575A365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1228373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1F9A9D-7A16-4525-8BFE-26470CE1E0C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5823080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72A3DC-C6D9-4A59-9B45-B531E36D83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7656722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81EC30-A152-4025-81C0-06C4C7C8907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0183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B54986-946C-4A71-848B-3A04AA87EDE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4801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9B16D5-A6C4-43F4-AD14-CFB85D0CA27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8859356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687CE7-9BA6-494E-89E7-5EECA52654F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8151806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8B82C4-AA69-4F36-AE61-A9516E2D414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3919066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CF249A-596B-4D24-801F-7B21B3A1CF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3986839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998155-7C7E-4F69-BB8F-12DD4BE59B4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4498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167C9-80E4-408D-8689-F49ADDF156A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1721629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BCB7D-528D-4400-89A1-2563CE3309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484072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07954-A401-4F0E-AA59-0F6F63E8D07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722925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4F379B-BE25-4070-A572-6454026F7B5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0387572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77793D-3CCF-4E0A-BED1-D5F72405454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4422273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98119-5D4A-47F6-84C1-8E7CF4BBA9E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9615357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CEC5FD-D2D9-42A3-BE16-E4283226D04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807184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B89B71-76FE-42B7-8BC1-BFE62A0B76D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01860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4F99B7-594C-4071-9595-74F72D771E0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9793010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2E6498-EFA6-4CD2-A065-078AD7650D9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5705346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DB1C9-B89A-47BD-A8D1-A8E17963D0C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878972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71511-05E6-467E-8637-371CD668777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8420421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067DF5-FF40-4F63-B1FA-013B993ACAC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99825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CE5360-2F84-4491-8D4D-F0F9C6BC457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522512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2F04F-BA6C-4DE1-9BD4-B05514A7361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912218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6FF2E2-6BE8-464D-BD1E-6AB592DC1B3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545673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B2CC7A-DB1F-49CA-99F1-FF3EA966A74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266390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C8B66163-56F4-4ACF-A750-DD7E98F6695E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8358968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FE295080-4D41-419D-B8CA-EA1064EEF025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4393119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225E69E7-EEF2-4464-A6C7-324A47A3F7FC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7308276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41" y="1981202"/>
            <a:ext cx="3802063" cy="40989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0263" y="1981202"/>
            <a:ext cx="3802062" cy="40989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1314DB90-E074-435D-90A3-6A52772149DF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7393143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7B8569D8-98FD-4A2D-970A-1D765610B44E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4239410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216CD-7F7E-40F9-9EB3-9CE8A3257AE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4555483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80DEDB69-8825-4FE3-8D96-C751EA959DED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9506087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62619B4E-E374-43F9-82CB-4BDE6F76ABF5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02545797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EE5A00CD-4426-4ECE-9644-4C2EFA9D62F1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4212927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CA6BF140-E059-4841-9D2A-713B2D66273A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5603026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3D3A843E-B689-4D61-B4C8-BEA4A49BCDDE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8194105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4259" y="610142"/>
            <a:ext cx="1938337" cy="5470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10142"/>
            <a:ext cx="5665788" cy="5470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 defTabSz="914400">
              <a:buSzTx/>
              <a:defRPr kumimoji="1" baseline="-25000" smtClean="0"/>
            </a:lvl1pPr>
          </a:lstStyle>
          <a:p>
            <a:pPr>
              <a:defRPr/>
            </a:pPr>
            <a:fld id="{DCE1B802-BC4B-4F42-9351-8DD96D73FC2B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3618680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r y fecha"/>
          <p:cNvSpPr txBox="1">
            <a:spLocks noGrp="1"/>
          </p:cNvSpPr>
          <p:nvPr>
            <p:ph type="body" sz="quarter" idx="21"/>
          </p:nvPr>
        </p:nvSpPr>
        <p:spPr>
          <a:xfrm>
            <a:off x="491171" y="6087838"/>
            <a:ext cx="8161735" cy="324183"/>
          </a:xfrm>
          <a:prstGeom prst="rect">
            <a:avLst/>
          </a:prstGeom>
        </p:spPr>
        <p:txBody>
          <a:bodyPr anchor="b"/>
          <a:lstStyle>
            <a:lvl1pPr marL="0" indent="0" defTabSz="396226">
              <a:lnSpc>
                <a:spcPct val="100000"/>
              </a:lnSpc>
              <a:spcBef>
                <a:spcPts val="0"/>
              </a:spcBef>
              <a:buSzTx/>
              <a:buNone/>
              <a:defRPr sz="16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12" name="Título de la presentación"/>
          <p:cNvSpPr txBox="1">
            <a:spLocks noGrp="1"/>
          </p:cNvSpPr>
          <p:nvPr>
            <p:ph type="title"/>
          </p:nvPr>
        </p:nvSpPr>
        <p:spPr>
          <a:xfrm>
            <a:off x="491134" y="1304276"/>
            <a:ext cx="8162618" cy="2321719"/>
          </a:xfrm>
          <a:prstGeom prst="rect">
            <a:avLst/>
          </a:prstGeom>
        </p:spPr>
        <p:txBody>
          <a:bodyPr anchor="b"/>
          <a:lstStyle>
            <a:lvl1pPr>
              <a:defRPr sz="5800" spc="-115"/>
            </a:lvl1pPr>
          </a:lstStyle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13" name="Nivel de texto 1…"/>
          <p:cNvSpPr txBox="1">
            <a:spLocks noGrp="1"/>
          </p:cNvSpPr>
          <p:nvPr>
            <p:ph type="body" sz="quarter" idx="1"/>
          </p:nvPr>
        </p:nvSpPr>
        <p:spPr>
          <a:xfrm>
            <a:off x="491133" y="3589738"/>
            <a:ext cx="8161734" cy="1024031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  <a:lvl2pPr marL="0" indent="321457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2pPr>
            <a:lvl3pPr marL="0" indent="642915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3pPr>
            <a:lvl4pPr marL="0" indent="964372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4pPr>
            <a:lvl5pPr marL="0" indent="1285829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5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3576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3AF0FFD1-7750-45EF-B1E4-C3ED618632F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7521220"/>
      </p:ext>
    </p:extLst>
  </p:cSld>
  <p:clrMapOvr>
    <a:masterClrMapping/>
  </p:clrMapOvr>
  <p:transition spd="med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 y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Aguacates y limas"/>
          <p:cNvSpPr>
            <a:spLocks noGrp="1"/>
          </p:cNvSpPr>
          <p:nvPr>
            <p:ph type="pic" idx="21"/>
          </p:nvPr>
        </p:nvSpPr>
        <p:spPr>
          <a:xfrm>
            <a:off x="-264914" y="-643987"/>
            <a:ext cx="12540693" cy="7510918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22" name="Título de la presentación"/>
          <p:cNvSpPr txBox="1">
            <a:spLocks noGrp="1"/>
          </p:cNvSpPr>
          <p:nvPr>
            <p:ph type="title"/>
          </p:nvPr>
        </p:nvSpPr>
        <p:spPr>
          <a:xfrm>
            <a:off x="491133" y="3643854"/>
            <a:ext cx="8161734" cy="2321719"/>
          </a:xfrm>
          <a:prstGeom prst="rect">
            <a:avLst/>
          </a:prstGeom>
        </p:spPr>
        <p:txBody>
          <a:bodyPr anchor="b"/>
          <a:lstStyle>
            <a:lvl1pPr>
              <a:defRPr sz="5800" spc="-115"/>
            </a:lvl1pPr>
          </a:lstStyle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23" name="Nivel de texto 1…"/>
          <p:cNvSpPr txBox="1">
            <a:spLocks noGrp="1"/>
          </p:cNvSpPr>
          <p:nvPr>
            <p:ph type="body" sz="quarter" idx="1"/>
          </p:nvPr>
        </p:nvSpPr>
        <p:spPr>
          <a:xfrm>
            <a:off x="491133" y="5929313"/>
            <a:ext cx="8161734" cy="484994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  <a:lvl2pPr marL="0" indent="321457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2pPr>
            <a:lvl3pPr marL="0" indent="642915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3pPr>
            <a:lvl4pPr marL="0" indent="964372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4pPr>
            <a:lvl5pPr marL="0" indent="1285829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24" name="Autor y fecha"/>
          <p:cNvSpPr txBox="1">
            <a:spLocks noGrp="1"/>
          </p:cNvSpPr>
          <p:nvPr>
            <p:ph type="body" sz="quarter" idx="22"/>
          </p:nvPr>
        </p:nvSpPr>
        <p:spPr>
          <a:xfrm>
            <a:off x="491171" y="401836"/>
            <a:ext cx="8161735" cy="324182"/>
          </a:xfrm>
          <a:prstGeom prst="rect">
            <a:avLst/>
          </a:prstGeom>
        </p:spPr>
        <p:txBody>
          <a:bodyPr/>
          <a:lstStyle>
            <a:lvl1pPr marL="0" indent="0" defTabSz="396226">
              <a:lnSpc>
                <a:spcPct val="100000"/>
              </a:lnSpc>
              <a:spcBef>
                <a:spcPts val="0"/>
              </a:spcBef>
              <a:buSzTx/>
              <a:buNone/>
              <a:defRPr sz="16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6" name="Número de diapositiva"/>
          <p:cNvSpPr txBox="1">
            <a:spLocks noGrp="1"/>
          </p:cNvSpPr>
          <p:nvPr>
            <p:ph type="sldNum" sz="quarter" idx="23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D6529836-C1EC-4434-B127-FBA65734E6A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129171"/>
      </p:ext>
    </p:extLst>
  </p:cSld>
  <p:clrMapOvr>
    <a:masterClrMapping/>
  </p:clrMapOvr>
  <p:transition spd="med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 y foto alt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Cuenco con pasteles de salmón, ensalada y hummus"/>
          <p:cNvSpPr>
            <a:spLocks noGrp="1"/>
          </p:cNvSpPr>
          <p:nvPr>
            <p:ph type="pic" idx="21"/>
          </p:nvPr>
        </p:nvSpPr>
        <p:spPr>
          <a:xfrm>
            <a:off x="3740284" y="348257"/>
            <a:ext cx="5304235" cy="6173479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33" name="Nivel de texto 1…"/>
          <p:cNvSpPr txBox="1">
            <a:spLocks noGrp="1"/>
          </p:cNvSpPr>
          <p:nvPr>
            <p:ph type="body" sz="quarter" idx="1"/>
          </p:nvPr>
        </p:nvSpPr>
        <p:spPr>
          <a:xfrm>
            <a:off x="491133" y="3518839"/>
            <a:ext cx="3589734" cy="2843835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  <a:lvl2pPr marL="0" indent="321457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2pPr>
            <a:lvl3pPr marL="0" indent="642915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3pPr>
            <a:lvl4pPr marL="0" indent="964372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4pPr>
            <a:lvl5pPr marL="0" indent="1285829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34" name="Título de la diapositiva"/>
          <p:cNvSpPr txBox="1">
            <a:spLocks noGrp="1"/>
          </p:cNvSpPr>
          <p:nvPr>
            <p:ph type="title"/>
          </p:nvPr>
        </p:nvSpPr>
        <p:spPr>
          <a:xfrm>
            <a:off x="491133" y="486939"/>
            <a:ext cx="3589734" cy="3084937"/>
          </a:xfrm>
          <a:prstGeom prst="rect">
            <a:avLst/>
          </a:prstGeom>
        </p:spPr>
        <p:txBody>
          <a:bodyPr anchor="b"/>
          <a:lstStyle/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5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4D025790-68BD-43FA-AB71-FDDAB5F06B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41120805"/>
      </p:ext>
    </p:extLst>
  </p:cSld>
  <p:clrMapOvr>
    <a:masterClrMapping/>
  </p:clrMapOvr>
  <p:transition spd="med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 y viñet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Nivel de texto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43" name="Subtítulo de la diapositiva"/>
          <p:cNvSpPr txBox="1">
            <a:spLocks noGrp="1"/>
          </p:cNvSpPr>
          <p:nvPr>
            <p:ph type="body" sz="quarter" idx="21"/>
          </p:nvPr>
        </p:nvSpPr>
        <p:spPr>
          <a:xfrm>
            <a:off x="491171" y="994042"/>
            <a:ext cx="8161735" cy="472361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4" name="Título de la diapositiva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5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DE196F46-B8D7-4C92-84A1-2BE7AB5D9F1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85109113"/>
      </p:ext>
    </p:extLst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ADE345-215A-4B09-BDF0-466787FA7F5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677773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Viñet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Nivel de texto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numCol="2" spcCol="414378"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3" name="Número de diapositiva"/>
          <p:cNvSpPr txBox="1">
            <a:spLocks noGrp="1"/>
          </p:cNvSpPr>
          <p:nvPr>
            <p:ph type="sldNum" sz="quarter" idx="10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7D548377-DEC0-4392-911C-F0DB52EBF0A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0970454"/>
      </p:ext>
    </p:extLst>
  </p:cSld>
  <p:clrMapOvr>
    <a:masterClrMapping/>
  </p:clrMapOvr>
  <p:transition spd="med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, viñetas y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Cuenco de pappardelle con mantequilla de perejil, avellanas tostadas y lascas de queso parmesano"/>
          <p:cNvSpPr>
            <a:spLocks noGrp="1"/>
          </p:cNvSpPr>
          <p:nvPr>
            <p:ph type="pic" idx="21"/>
          </p:nvPr>
        </p:nvSpPr>
        <p:spPr>
          <a:xfrm>
            <a:off x="4340099" y="419696"/>
            <a:ext cx="4534049" cy="6045398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61" name="Título de la diapositiva"/>
          <p:cNvSpPr txBox="1">
            <a:spLocks noGrp="1"/>
          </p:cNvSpPr>
          <p:nvPr>
            <p:ph type="title"/>
          </p:nvPr>
        </p:nvSpPr>
        <p:spPr>
          <a:xfrm>
            <a:off x="491133" y="313081"/>
            <a:ext cx="3589734" cy="714375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62" name="Subtítulo de la diapositiva"/>
          <p:cNvSpPr txBox="1">
            <a:spLocks noGrp="1"/>
          </p:cNvSpPr>
          <p:nvPr>
            <p:ph type="body" sz="quarter" idx="22"/>
          </p:nvPr>
        </p:nvSpPr>
        <p:spPr>
          <a:xfrm>
            <a:off x="491133" y="994042"/>
            <a:ext cx="3589734" cy="472361"/>
          </a:xfrm>
          <a:prstGeom prst="rect">
            <a:avLst/>
          </a:prstGeom>
        </p:spPr>
        <p:txBody>
          <a:bodyPr/>
          <a:lstStyle>
            <a:lvl1pPr marL="0" indent="0" defTabSz="346697">
              <a:lnSpc>
                <a:spcPct val="100000"/>
              </a:lnSpc>
              <a:spcBef>
                <a:spcPts val="0"/>
              </a:spcBef>
              <a:buSzTx/>
              <a:buNone/>
              <a:defRPr sz="22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63" name="Nivel de texto 1…"/>
          <p:cNvSpPr txBox="1">
            <a:spLocks noGrp="1"/>
          </p:cNvSpPr>
          <p:nvPr>
            <p:ph type="body" sz="half" idx="1"/>
          </p:nvPr>
        </p:nvSpPr>
        <p:spPr>
          <a:xfrm>
            <a:off x="491133" y="2447555"/>
            <a:ext cx="3589734" cy="39326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6" name="Número de diapositiva"/>
          <p:cNvSpPr txBox="1">
            <a:spLocks noGrp="1"/>
          </p:cNvSpPr>
          <p:nvPr>
            <p:ph type="sldNum" sz="quarter" idx="23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92B0BA91-36BE-4EBC-B2FA-331FC1FA60B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09561221"/>
      </p:ext>
    </p:extLst>
  </p:cSld>
  <p:clrMapOvr>
    <a:masterClrMapping/>
  </p:clrMapOvr>
  <p:transition spd="med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Título de sección"/>
          <p:cNvSpPr txBox="1">
            <a:spLocks noGrp="1"/>
          </p:cNvSpPr>
          <p:nvPr>
            <p:ph type="title"/>
          </p:nvPr>
        </p:nvSpPr>
        <p:spPr>
          <a:xfrm>
            <a:off x="491133" y="2268144"/>
            <a:ext cx="8161734" cy="2321719"/>
          </a:xfrm>
          <a:prstGeom prst="rect">
            <a:avLst/>
          </a:prstGeom>
        </p:spPr>
        <p:txBody>
          <a:bodyPr anchor="ctr"/>
          <a:lstStyle>
            <a:lvl1pPr>
              <a:defRPr sz="5800" b="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1pPr>
          </a:lstStyle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3" name="Número de diapositiva"/>
          <p:cNvSpPr txBox="1">
            <a:spLocks noGrp="1"/>
          </p:cNvSpPr>
          <p:nvPr>
            <p:ph type="sldNum" sz="quarter" idx="10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08668FFA-4C87-4AB3-9135-2B552A0F21F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47024453"/>
      </p:ext>
    </p:extLst>
  </p:cSld>
  <p:clrMapOvr>
    <a:masterClrMapping/>
  </p:clrMapOvr>
  <p:transition spd="med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Solo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ítulo de la diapositiva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80" name="Subtítulo de la diapositiva"/>
          <p:cNvSpPr txBox="1">
            <a:spLocks noGrp="1"/>
          </p:cNvSpPr>
          <p:nvPr>
            <p:ph type="body" sz="quarter" idx="21"/>
          </p:nvPr>
        </p:nvSpPr>
        <p:spPr>
          <a:xfrm>
            <a:off x="491171" y="994042"/>
            <a:ext cx="8161735" cy="472361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7B15C811-A7F1-4CF2-A96D-7359CDCE890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08924371"/>
      </p:ext>
    </p:extLst>
  </p:cSld>
  <p:clrMapOvr>
    <a:masterClrMapping/>
  </p:clrMapOvr>
  <p:transition spd="med"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Título de agenda"/>
          <p:cNvSpPr txBox="1">
            <a:spLocks noGrp="1"/>
          </p:cNvSpPr>
          <p:nvPr>
            <p:ph type="title"/>
          </p:nvPr>
        </p:nvSpPr>
        <p:spPr>
          <a:xfrm>
            <a:off x="491133" y="313081"/>
            <a:ext cx="8161734" cy="714375"/>
          </a:xfrm>
          <a:prstGeom prst="rect">
            <a:avLst/>
          </a:prstGeom>
        </p:spPr>
        <p:txBody>
          <a:bodyPr/>
          <a:lstStyle/>
          <a:p>
            <a:r>
              <a:rPr lang="es-ES_tradnl" smtClean="0"/>
              <a:t>Click to edit Master title style</a:t>
            </a:r>
            <a:endParaRPr/>
          </a:p>
        </p:txBody>
      </p:sp>
      <p:sp>
        <p:nvSpPr>
          <p:cNvPr id="89" name="Subtítulo de agenda"/>
          <p:cNvSpPr txBox="1">
            <a:spLocks noGrp="1"/>
          </p:cNvSpPr>
          <p:nvPr>
            <p:ph type="body" sz="quarter" idx="21"/>
          </p:nvPr>
        </p:nvSpPr>
        <p:spPr>
          <a:xfrm>
            <a:off x="491171" y="991737"/>
            <a:ext cx="8161735" cy="472361"/>
          </a:xfrm>
          <a:prstGeom prst="rect">
            <a:avLst/>
          </a:prstGeom>
        </p:spPr>
        <p:txBody>
          <a:bodyPr/>
          <a:lstStyle>
            <a:lvl1pPr marL="0" indent="0" defTabSz="412735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90" name="Nivel de texto 1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 marL="0" indent="0">
              <a:spcBef>
                <a:spcPts val="914"/>
              </a:spcBef>
              <a:buSzTx/>
              <a:buNone/>
              <a:defRPr sz="2700" spc="-27"/>
            </a:lvl1pPr>
            <a:lvl2pPr marL="0" indent="321457">
              <a:spcBef>
                <a:spcPts val="914"/>
              </a:spcBef>
              <a:buSzTx/>
              <a:buNone/>
              <a:defRPr sz="2700" spc="-27"/>
            </a:lvl2pPr>
            <a:lvl3pPr marL="0" indent="642915">
              <a:spcBef>
                <a:spcPts val="914"/>
              </a:spcBef>
              <a:buSzTx/>
              <a:buNone/>
              <a:defRPr sz="2700" spc="-27"/>
            </a:lvl3pPr>
            <a:lvl4pPr marL="0" indent="964372">
              <a:spcBef>
                <a:spcPts val="914"/>
              </a:spcBef>
              <a:buSzTx/>
              <a:buNone/>
              <a:defRPr sz="2700" spc="-27"/>
            </a:lvl4pPr>
            <a:lvl5pPr marL="0" indent="1285829">
              <a:spcBef>
                <a:spcPts val="914"/>
              </a:spcBef>
              <a:buSzTx/>
              <a:buNone/>
              <a:defRPr sz="2700" spc="-27"/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5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7C3966D3-A846-45AB-86FA-2FA11B9282F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3874418"/>
      </p:ext>
    </p:extLst>
  </p:cSld>
  <p:clrMapOvr>
    <a:masterClrMapping/>
  </p:clrMapOvr>
  <p:transition spd="med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Decl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Nivel de texto 1…"/>
          <p:cNvSpPr txBox="1">
            <a:spLocks noGrp="1"/>
          </p:cNvSpPr>
          <p:nvPr>
            <p:ph type="body" sz="half" idx="1"/>
          </p:nvPr>
        </p:nvSpPr>
        <p:spPr>
          <a:xfrm>
            <a:off x="491133" y="2509242"/>
            <a:ext cx="8161734" cy="1840632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80000"/>
              </a:lnSpc>
              <a:spcBef>
                <a:spcPts val="0"/>
              </a:spcBef>
              <a:buSzTx/>
              <a:buNone/>
              <a:defRPr sz="580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1pPr>
            <a:lvl2pPr marL="0" indent="321457" algn="ctr">
              <a:lnSpc>
                <a:spcPct val="80000"/>
              </a:lnSpc>
              <a:spcBef>
                <a:spcPts val="0"/>
              </a:spcBef>
              <a:buSzTx/>
              <a:buNone/>
              <a:defRPr sz="580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2pPr>
            <a:lvl3pPr marL="0" indent="642915" algn="ctr">
              <a:lnSpc>
                <a:spcPct val="80000"/>
              </a:lnSpc>
              <a:spcBef>
                <a:spcPts val="0"/>
              </a:spcBef>
              <a:buSzTx/>
              <a:buNone/>
              <a:defRPr sz="580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3pPr>
            <a:lvl4pPr marL="0" indent="964372" algn="ctr">
              <a:lnSpc>
                <a:spcPct val="80000"/>
              </a:lnSpc>
              <a:spcBef>
                <a:spcPts val="0"/>
              </a:spcBef>
              <a:buSzTx/>
              <a:buNone/>
              <a:defRPr sz="580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4pPr>
            <a:lvl5pPr marL="0" indent="1285829" algn="ctr">
              <a:lnSpc>
                <a:spcPct val="80000"/>
              </a:lnSpc>
              <a:spcBef>
                <a:spcPts val="0"/>
              </a:spcBef>
              <a:buSzTx/>
              <a:buNone/>
              <a:defRPr sz="5800" spc="-115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3" name="Número de diapositiva"/>
          <p:cNvSpPr txBox="1">
            <a:spLocks noGrp="1"/>
          </p:cNvSpPr>
          <p:nvPr>
            <p:ph type="sldNum" sz="quarter" idx="10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CFFD7429-0F07-403E-BE99-33852A81C53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98210817"/>
      </p:ext>
    </p:extLst>
  </p:cSld>
  <p:clrMapOvr>
    <a:masterClrMapping/>
  </p:clrMapOvr>
  <p:transition spd="med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Dato importan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Información fáctica"/>
          <p:cNvSpPr txBox="1">
            <a:spLocks noGrp="1"/>
          </p:cNvSpPr>
          <p:nvPr>
            <p:ph type="body" sz="quarter" idx="21"/>
          </p:nvPr>
        </p:nvSpPr>
        <p:spPr>
          <a:xfrm>
            <a:off x="491133" y="4366934"/>
            <a:ext cx="8161734" cy="472361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00000"/>
              </a:lnSpc>
              <a:spcBef>
                <a:spcPts val="0"/>
              </a:spcBef>
              <a:buSzTx/>
              <a:buNone/>
              <a:defRPr sz="27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107" name="Nivel de texto 1…"/>
          <p:cNvSpPr txBox="1">
            <a:spLocks noGrp="1"/>
          </p:cNvSpPr>
          <p:nvPr>
            <p:ph type="body" idx="1"/>
          </p:nvPr>
        </p:nvSpPr>
        <p:spPr>
          <a:xfrm>
            <a:off x="491133" y="702468"/>
            <a:ext cx="8161734" cy="3663924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80000"/>
              </a:lnSpc>
              <a:spcBef>
                <a:spcPts val="0"/>
              </a:spcBef>
              <a:buSzTx/>
              <a:buNone/>
              <a:defRPr sz="12400" b="1" spc="-124"/>
            </a:lvl1pPr>
            <a:lvl2pPr marL="0" indent="321457" algn="ctr">
              <a:lnSpc>
                <a:spcPct val="80000"/>
              </a:lnSpc>
              <a:spcBef>
                <a:spcPts val="0"/>
              </a:spcBef>
              <a:buSzTx/>
              <a:buNone/>
              <a:defRPr sz="12400" b="1" spc="-124"/>
            </a:lvl2pPr>
            <a:lvl3pPr marL="0" indent="642915" algn="ctr">
              <a:lnSpc>
                <a:spcPct val="80000"/>
              </a:lnSpc>
              <a:spcBef>
                <a:spcPts val="0"/>
              </a:spcBef>
              <a:buSzTx/>
              <a:buNone/>
              <a:defRPr sz="12400" b="1" spc="-124"/>
            </a:lvl3pPr>
            <a:lvl4pPr marL="0" indent="964372" algn="ctr">
              <a:lnSpc>
                <a:spcPct val="80000"/>
              </a:lnSpc>
              <a:spcBef>
                <a:spcPts val="0"/>
              </a:spcBef>
              <a:buSzTx/>
              <a:buNone/>
              <a:defRPr sz="12400" b="1" spc="-124"/>
            </a:lvl4pPr>
            <a:lvl5pPr marL="0" indent="1285829" algn="ctr">
              <a:lnSpc>
                <a:spcPct val="80000"/>
              </a:lnSpc>
              <a:spcBef>
                <a:spcPts val="0"/>
              </a:spcBef>
              <a:buSzTx/>
              <a:buNone/>
              <a:defRPr sz="12400" b="1" spc="-124"/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4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C85C33D4-E9DD-46EA-B0BD-9DA3473219C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8280710"/>
      </p:ext>
    </p:extLst>
  </p:cSld>
  <p:clrMapOvr>
    <a:masterClrMapping/>
  </p:clrMapOvr>
  <p:transition spd="med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Ci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Nivel de texto 1…"/>
          <p:cNvSpPr txBox="1">
            <a:spLocks noGrp="1"/>
          </p:cNvSpPr>
          <p:nvPr>
            <p:ph type="body" sz="half" idx="1"/>
          </p:nvPr>
        </p:nvSpPr>
        <p:spPr>
          <a:xfrm>
            <a:off x="517924" y="2616404"/>
            <a:ext cx="8108156" cy="1634133"/>
          </a:xfrm>
          <a:prstGeom prst="rect">
            <a:avLst/>
          </a:prstGeom>
        </p:spPr>
        <p:txBody>
          <a:bodyPr anchor="ctr"/>
          <a:lstStyle>
            <a:lvl1pPr marL="321457" indent="-241093">
              <a:spcBef>
                <a:spcPts val="0"/>
              </a:spcBef>
              <a:buSzTx/>
              <a:buNone/>
              <a:defRPr sz="4200" spc="-84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1pPr>
            <a:lvl2pPr marL="321457" indent="80364">
              <a:spcBef>
                <a:spcPts val="0"/>
              </a:spcBef>
              <a:buSzTx/>
              <a:buNone/>
              <a:defRPr sz="4200" spc="-84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2pPr>
            <a:lvl3pPr marL="321457" indent="401822">
              <a:spcBef>
                <a:spcPts val="0"/>
              </a:spcBef>
              <a:buSzTx/>
              <a:buNone/>
              <a:defRPr sz="4200" spc="-84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3pPr>
            <a:lvl4pPr marL="321457" indent="723279">
              <a:spcBef>
                <a:spcPts val="0"/>
              </a:spcBef>
              <a:buSzTx/>
              <a:buNone/>
              <a:defRPr sz="4200" spc="-84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4pPr>
            <a:lvl5pPr marL="321457" indent="1044736">
              <a:spcBef>
                <a:spcPts val="0"/>
              </a:spcBef>
              <a:buSzTx/>
              <a:buNone/>
              <a:defRPr sz="4200" spc="-84">
                <a:latin typeface="Helvetica Neue Medium"/>
                <a:ea typeface="Helvetica Neue Medium"/>
                <a:cs typeface="Helvetica Neue Medium"/>
                <a:sym typeface="Helvetica Neue Medium"/>
              </a:defRPr>
            </a:lvl5pPr>
          </a:lstStyle>
          <a:p>
            <a:pPr lvl="0"/>
            <a:r>
              <a:rPr lang="es-ES_tradnl" smtClean="0"/>
              <a:t>Click to edit Master text styles</a:t>
            </a:r>
          </a:p>
          <a:p>
            <a:pPr lvl="1"/>
            <a:r>
              <a:rPr lang="es-ES_tradnl" smtClean="0"/>
              <a:t>Second level</a:t>
            </a:r>
          </a:p>
          <a:p>
            <a:pPr lvl="2"/>
            <a:r>
              <a:rPr lang="es-ES_tradnl" smtClean="0"/>
              <a:t>Third level</a:t>
            </a:r>
          </a:p>
          <a:p>
            <a:pPr lvl="3"/>
            <a:r>
              <a:rPr lang="es-ES_tradnl" smtClean="0"/>
              <a:t>Fourth level</a:t>
            </a:r>
          </a:p>
          <a:p>
            <a:pPr lvl="4"/>
            <a:r>
              <a:rPr lang="es-ES_tradnl" smtClean="0"/>
              <a:t>Fifth level</a:t>
            </a:r>
            <a:endParaRPr/>
          </a:p>
        </p:txBody>
      </p:sp>
      <p:sp>
        <p:nvSpPr>
          <p:cNvPr id="116" name="Atribución"/>
          <p:cNvSpPr txBox="1">
            <a:spLocks noGrp="1"/>
          </p:cNvSpPr>
          <p:nvPr>
            <p:ph type="body" sz="quarter" idx="21"/>
          </p:nvPr>
        </p:nvSpPr>
        <p:spPr>
          <a:xfrm>
            <a:off x="857250" y="4518422"/>
            <a:ext cx="7768828" cy="324182"/>
          </a:xfrm>
          <a:prstGeom prst="rect">
            <a:avLst/>
          </a:prstGeom>
        </p:spPr>
        <p:txBody>
          <a:bodyPr/>
          <a:lstStyle>
            <a:lvl1pPr marL="0" indent="0" defTabSz="396226">
              <a:lnSpc>
                <a:spcPct val="100000"/>
              </a:lnSpc>
              <a:spcBef>
                <a:spcPts val="0"/>
              </a:spcBef>
              <a:buSzTx/>
              <a:buNone/>
              <a:defRPr sz="1600" b="1"/>
            </a:lvl1pPr>
          </a:lstStyle>
          <a:p>
            <a:pPr lvl="0"/>
            <a:r>
              <a:rPr lang="es-ES_tradnl" smtClean="0"/>
              <a:t>Click to edit Master text styles</a:t>
            </a:r>
          </a:p>
        </p:txBody>
      </p:sp>
      <p:sp>
        <p:nvSpPr>
          <p:cNvPr id="4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F1CFA246-C138-460B-B5B9-A934307C0D9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98313661"/>
      </p:ext>
    </p:extLst>
  </p:cSld>
  <p:clrMapOvr>
    <a:masterClrMapping/>
  </p:clrMapOvr>
  <p:transition spd="med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Cuenco de pappardelle con mantequilla de perejil, avellanas tostadas y lascas de queso parmesano"/>
          <p:cNvSpPr>
            <a:spLocks noGrp="1"/>
          </p:cNvSpPr>
          <p:nvPr>
            <p:ph type="pic" idx="21"/>
          </p:nvPr>
        </p:nvSpPr>
        <p:spPr>
          <a:xfrm>
            <a:off x="-1464469" y="483981"/>
            <a:ext cx="7850524" cy="5887893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125" name="Cuenco de ensalada con arroz frito, huevos duros y palillos"/>
          <p:cNvSpPr>
            <a:spLocks noGrp="1"/>
          </p:cNvSpPr>
          <p:nvPr>
            <p:ph type="pic" sz="half" idx="22"/>
          </p:nvPr>
        </p:nvSpPr>
        <p:spPr>
          <a:xfrm>
            <a:off x="4639244" y="205383"/>
            <a:ext cx="4036219" cy="3228976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126" name="Cuenco con pasteles de salmón, ensalada y hummus"/>
          <p:cNvSpPr>
            <a:spLocks noGrp="1"/>
          </p:cNvSpPr>
          <p:nvPr>
            <p:ph type="pic" idx="23"/>
          </p:nvPr>
        </p:nvSpPr>
        <p:spPr>
          <a:xfrm>
            <a:off x="3505173" y="1933181"/>
            <a:ext cx="5581055" cy="6495664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5" name="Número de diapositiva"/>
          <p:cNvSpPr txBox="1">
            <a:spLocks noGrp="1"/>
          </p:cNvSpPr>
          <p:nvPr>
            <p:ph type="sldNum" sz="quarter" idx="24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7F77B4BA-8654-4F20-B1F2-243AAA812D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13027744"/>
      </p:ext>
    </p:extLst>
  </p:cSld>
  <p:clrMapOvr>
    <a:masterClrMapping/>
  </p:clrMapOvr>
  <p:transition spd="med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Cuenco de ensalada con arroz frito, huevos duros y palillos"/>
          <p:cNvSpPr>
            <a:spLocks noGrp="1"/>
          </p:cNvSpPr>
          <p:nvPr>
            <p:ph type="pic" idx="21"/>
          </p:nvPr>
        </p:nvSpPr>
        <p:spPr>
          <a:xfrm>
            <a:off x="-714374" y="-741164"/>
            <a:ext cx="10144125" cy="8115300"/>
          </a:xfrm>
          <a:prstGeom prst="rect">
            <a:avLst/>
          </a:prstGeom>
        </p:spPr>
        <p:txBody>
          <a:bodyPr lIns="64291" tIns="32145" rIns="64291" bIns="32145">
            <a:noAutofit/>
          </a:bodyPr>
          <a:lstStyle/>
          <a:p>
            <a:pPr lvl="0"/>
            <a:endParaRPr noProof="0">
              <a:sym typeface="Helvetica Neue"/>
            </a:endParaRPr>
          </a:p>
        </p:txBody>
      </p:sp>
      <p:sp>
        <p:nvSpPr>
          <p:cNvPr id="3" name="Número de diapositiva"/>
          <p:cNvSpPr txBox="1">
            <a:spLocks noGrp="1"/>
          </p:cNvSpPr>
          <p:nvPr>
            <p:ph type="sldNum" sz="quarter" idx="22"/>
          </p:nvPr>
        </p:nvSpPr>
        <p:spPr>
          <a:xfrm>
            <a:off x="4473576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FFFFFF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BC67F11F-8757-4C27-9339-102E20B6C1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15261854"/>
      </p:ext>
    </p:extLst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06204E-164F-4864-A53E-7322FAA32E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65552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úmero de diapositiva"/>
          <p:cNvSpPr txBox="1">
            <a:spLocks noGrp="1"/>
          </p:cNvSpPr>
          <p:nvPr>
            <p:ph type="sldNum" sz="quarter" idx="10"/>
          </p:nvPr>
        </p:nvSpPr>
        <p:spPr>
          <a:xfrm>
            <a:off x="4478340" y="6520965"/>
            <a:ext cx="187548" cy="164465"/>
          </a:xfrm>
          <a:ln w="12700">
            <a:miter lim="400000"/>
          </a:ln>
        </p:spPr>
        <p:txBody>
          <a:bodyPr/>
          <a:lstStyle>
            <a:lvl1pPr algn="l" defTabSz="409575" hangingPunct="1">
              <a:defRPr kumimoji="1" baseline="-2500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8BE2750E-0DEB-4642-B2C3-CF347F0F386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9274289"/>
      </p:ext>
    </p:extLst>
  </p:cSld>
  <p:clrMapOvr>
    <a:masterClrMapping/>
  </p:clrMapOvr>
  <p:transition spd="med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475860" y="6520965"/>
            <a:ext cx="187548" cy="164465"/>
          </a:xfrm>
        </p:spPr>
        <p:txBody>
          <a:bodyPr/>
          <a:lstStyle>
            <a:lvl1pPr>
              <a:defRPr kumimoji="1" baseline="-25000"/>
            </a:lvl1pPr>
          </a:lstStyle>
          <a:p>
            <a:pPr>
              <a:defRPr/>
            </a:pPr>
            <a:fld id="{85B4A95C-CBB4-4F35-A8FD-E9138E29866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4528892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7980BA20-1D3A-41C7-B6CD-BE3997ACF19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4650711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7261A343-8DBB-4DA8-9ED8-65C05D6B6C0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237795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814DB538-FDCC-4FA5-AA5B-6BCCA30EA25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530777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19AB90F9-51B2-4022-8531-3E90DE71C9E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593269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791DF20A-2F41-4A35-8E8B-FE073E3A76B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0309884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9D25F466-58E6-46F5-A668-114BAE8EA5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58561404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54089AB4-065B-4477-83B7-A82EAFE886E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7833554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41E70076-31FB-4F06-BE07-01893916AE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662631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ADAD6-CEFB-4255-B470-7ABB55AB06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4335388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8A36ED1E-55C4-4CB0-8A66-0752126CC8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4059022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F7833CB4-FCED-47A3-9E28-D9BFF0C1D7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6631588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46D8ECC0-D91A-4454-948F-020B8F6D56F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0837467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392" y="2131390"/>
            <a:ext cx="7773293" cy="147004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825" y="3887189"/>
            <a:ext cx="6400354" cy="1752451"/>
          </a:xfrm>
        </p:spPr>
        <p:txBody>
          <a:bodyPr/>
          <a:lstStyle>
            <a:lvl1pPr marL="0" indent="0" algn="ctr">
              <a:buNone/>
              <a:defRPr/>
            </a:lvl1pPr>
            <a:lvl2pPr marL="321457" indent="0" algn="ctr">
              <a:buNone/>
              <a:defRPr/>
            </a:lvl2pPr>
            <a:lvl3pPr marL="642915" indent="0" algn="ctr">
              <a:buNone/>
              <a:defRPr/>
            </a:lvl3pPr>
            <a:lvl4pPr marL="964372" indent="0" algn="ctr">
              <a:buNone/>
              <a:defRPr/>
            </a:lvl4pPr>
            <a:lvl5pPr marL="1285829" indent="0" algn="ctr">
              <a:buNone/>
              <a:defRPr/>
            </a:lvl5pPr>
            <a:lvl6pPr marL="1607287" indent="0" algn="ctr">
              <a:buNone/>
              <a:defRPr/>
            </a:lvl6pPr>
            <a:lvl7pPr marL="1928744" indent="0" algn="ctr">
              <a:buNone/>
              <a:defRPr/>
            </a:lvl7pPr>
            <a:lvl8pPr marL="2250201" indent="0" algn="ctr">
              <a:buNone/>
              <a:defRPr/>
            </a:lvl8pPr>
            <a:lvl9pPr marL="257165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3A14E75-A96D-480C-BD84-BC985931DA7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4724440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99C93C8-C021-4EDF-A38F-345BFD445AA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5458313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190" y="4407343"/>
            <a:ext cx="7772176" cy="1361777"/>
          </a:xfrm>
        </p:spPr>
        <p:txBody>
          <a:bodyPr anchor="t"/>
          <a:lstStyle>
            <a:lvl1pPr algn="l">
              <a:defRPr sz="28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190" y="2906613"/>
            <a:ext cx="7772176" cy="1500188"/>
          </a:xfrm>
        </p:spPr>
        <p:txBody>
          <a:bodyPr anchor="b"/>
          <a:lstStyle>
            <a:lvl1pPr marL="0" indent="0">
              <a:buNone/>
              <a:defRPr sz="1400"/>
            </a:lvl1pPr>
            <a:lvl2pPr marL="321457" indent="0">
              <a:buNone/>
              <a:defRPr sz="1300"/>
            </a:lvl2pPr>
            <a:lvl3pPr marL="642915" indent="0">
              <a:buNone/>
              <a:defRPr sz="1100"/>
            </a:lvl3pPr>
            <a:lvl4pPr marL="964372" indent="0">
              <a:buNone/>
              <a:defRPr sz="1000"/>
            </a:lvl4pPr>
            <a:lvl5pPr marL="1285829" indent="0">
              <a:buNone/>
              <a:defRPr sz="1000"/>
            </a:lvl5pPr>
            <a:lvl6pPr marL="1607287" indent="0">
              <a:buNone/>
              <a:defRPr sz="1000"/>
            </a:lvl6pPr>
            <a:lvl7pPr marL="1928744" indent="0">
              <a:buNone/>
              <a:defRPr sz="1000"/>
            </a:lvl7pPr>
            <a:lvl8pPr marL="2250201" indent="0">
              <a:buNone/>
              <a:defRPr sz="1000"/>
            </a:lvl8pPr>
            <a:lvl9pPr marL="2571659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F5D29718-61BB-44BF-8865-35781B8E90C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498516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9734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5849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145C5ABA-6302-4C2C-B8C7-88099420E6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63334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85" y="274588"/>
            <a:ext cx="8228707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648" y="1534791"/>
            <a:ext cx="4039568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648" y="2174382"/>
            <a:ext cx="4039568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4826" y="1534791"/>
            <a:ext cx="4041799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4826" y="2174382"/>
            <a:ext cx="4041799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8BEBB90-C24A-4944-A347-FB6054857C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9809794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715EC4A-00E3-4698-BE28-00C117A1421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952219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4A29343-BE3D-41A0-8304-5CB3D3A3CD3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163162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9C756-0F52-43FB-AD5F-4D21996AD35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72736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33EEB-3D18-441F-83E6-7D1A4ED1277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1092170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918" y="274015"/>
            <a:ext cx="3008189" cy="116197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224" y="273472"/>
            <a:ext cx="5111130" cy="5852294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918" y="1435448"/>
            <a:ext cx="3008189" cy="469031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6D68F89-9E24-4E37-A2B5-210F6E896CB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2450785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906" y="4801366"/>
            <a:ext cx="5486177" cy="56703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906" y="612800"/>
            <a:ext cx="5486177" cy="4114354"/>
          </a:xfrm>
        </p:spPr>
        <p:txBody>
          <a:bodyPr/>
          <a:lstStyle>
            <a:lvl1pPr marL="0" indent="0">
              <a:buNone/>
              <a:defRPr sz="2200"/>
            </a:lvl1pPr>
            <a:lvl2pPr marL="321457" indent="0">
              <a:buNone/>
              <a:defRPr sz="2000"/>
            </a:lvl2pPr>
            <a:lvl3pPr marL="642915" indent="0">
              <a:buNone/>
              <a:defRPr sz="1700"/>
            </a:lvl3pPr>
            <a:lvl4pPr marL="964372" indent="0">
              <a:buNone/>
              <a:defRPr sz="1400"/>
            </a:lvl4pPr>
            <a:lvl5pPr marL="1285829" indent="0">
              <a:buNone/>
              <a:defRPr sz="1400"/>
            </a:lvl5pPr>
            <a:lvl6pPr marL="1607287" indent="0">
              <a:buNone/>
              <a:defRPr sz="1400"/>
            </a:lvl6pPr>
            <a:lvl7pPr marL="1928744" indent="0">
              <a:buNone/>
              <a:defRPr sz="1400"/>
            </a:lvl7pPr>
            <a:lvl8pPr marL="2250201" indent="0">
              <a:buNone/>
              <a:defRPr sz="1400"/>
            </a:lvl8pPr>
            <a:lvl9pPr marL="2571659" indent="0">
              <a:buNone/>
              <a:defRPr sz="1400"/>
            </a:lvl9pPr>
          </a:lstStyle>
          <a:p>
            <a:pPr lvl="0"/>
            <a:endParaRPr lang="en-US" noProof="0" smtClean="0">
              <a:sym typeface="Helvetica Light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906" y="5367859"/>
            <a:ext cx="5486177" cy="80478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A2D0355-DCA0-40D6-9F93-57367DB2C6D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3144329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DACAB23C-7AC2-4008-8F4C-A508832BFDC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8832928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23139" y="178594"/>
            <a:ext cx="1951137" cy="606325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9727" y="178594"/>
            <a:ext cx="5746254" cy="606325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3AD1EC8-783B-4F8F-A9F7-F77B9D0C852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3792323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392" y="2131390"/>
            <a:ext cx="7773293" cy="147004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825" y="3887189"/>
            <a:ext cx="6400354" cy="1752451"/>
          </a:xfrm>
        </p:spPr>
        <p:txBody>
          <a:bodyPr/>
          <a:lstStyle>
            <a:lvl1pPr marL="0" indent="0" algn="ctr">
              <a:buNone/>
              <a:defRPr/>
            </a:lvl1pPr>
            <a:lvl2pPr marL="321457" indent="0" algn="ctr">
              <a:buNone/>
              <a:defRPr/>
            </a:lvl2pPr>
            <a:lvl3pPr marL="642915" indent="0" algn="ctr">
              <a:buNone/>
              <a:defRPr/>
            </a:lvl3pPr>
            <a:lvl4pPr marL="964372" indent="0" algn="ctr">
              <a:buNone/>
              <a:defRPr/>
            </a:lvl4pPr>
            <a:lvl5pPr marL="1285829" indent="0" algn="ctr">
              <a:buNone/>
              <a:defRPr/>
            </a:lvl5pPr>
            <a:lvl6pPr marL="1607287" indent="0" algn="ctr">
              <a:buNone/>
              <a:defRPr/>
            </a:lvl6pPr>
            <a:lvl7pPr marL="1928744" indent="0" algn="ctr">
              <a:buNone/>
              <a:defRPr/>
            </a:lvl7pPr>
            <a:lvl8pPr marL="2250201" indent="0" algn="ctr">
              <a:buNone/>
              <a:defRPr/>
            </a:lvl8pPr>
            <a:lvl9pPr marL="257165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F4E182AF-04ED-4AD6-B7A7-422DC20416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830266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A716FA9-8D86-4133-ACC0-C47633084C1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1825272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190" y="4407343"/>
            <a:ext cx="7772176" cy="1361777"/>
          </a:xfrm>
        </p:spPr>
        <p:txBody>
          <a:bodyPr anchor="t"/>
          <a:lstStyle>
            <a:lvl1pPr algn="l">
              <a:defRPr sz="28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190" y="2906613"/>
            <a:ext cx="7772176" cy="1500188"/>
          </a:xfrm>
        </p:spPr>
        <p:txBody>
          <a:bodyPr anchor="b"/>
          <a:lstStyle>
            <a:lvl1pPr marL="0" indent="0">
              <a:buNone/>
              <a:defRPr sz="1400"/>
            </a:lvl1pPr>
            <a:lvl2pPr marL="321457" indent="0">
              <a:buNone/>
              <a:defRPr sz="1300"/>
            </a:lvl2pPr>
            <a:lvl3pPr marL="642915" indent="0">
              <a:buNone/>
              <a:defRPr sz="1100"/>
            </a:lvl3pPr>
            <a:lvl4pPr marL="964372" indent="0">
              <a:buNone/>
              <a:defRPr sz="1000"/>
            </a:lvl4pPr>
            <a:lvl5pPr marL="1285829" indent="0">
              <a:buNone/>
              <a:defRPr sz="1000"/>
            </a:lvl5pPr>
            <a:lvl6pPr marL="1607287" indent="0">
              <a:buNone/>
              <a:defRPr sz="1000"/>
            </a:lvl6pPr>
            <a:lvl7pPr marL="1928744" indent="0">
              <a:buNone/>
              <a:defRPr sz="1000"/>
            </a:lvl7pPr>
            <a:lvl8pPr marL="2250201" indent="0">
              <a:buNone/>
              <a:defRPr sz="1000"/>
            </a:lvl8pPr>
            <a:lvl9pPr marL="2571659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7F71B6F5-AEE6-4A52-BED9-091369D0155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805879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9734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5849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D1D3455-FF7C-424A-925A-A1F3FC32E9F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465775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85" y="274588"/>
            <a:ext cx="8228707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648" y="1534791"/>
            <a:ext cx="4039568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648" y="2174382"/>
            <a:ext cx="4039568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4826" y="1534791"/>
            <a:ext cx="4041799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4826" y="2174382"/>
            <a:ext cx="4041799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FF858EB-6AB4-49ED-8A80-3528C6C9E7F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433804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9FB0A38-D3AB-42DB-A863-572E9321844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290471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A20507-6A4E-4E5E-9C17-4B3427107DD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24687599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749B72DA-BE24-4524-9493-60103ADE758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9972787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918" y="274015"/>
            <a:ext cx="3008189" cy="116197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224" y="273472"/>
            <a:ext cx="5111130" cy="5852294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918" y="1435448"/>
            <a:ext cx="3008189" cy="469031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F635674B-E40B-4030-8283-8FBCB0EEDF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1916304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906" y="4801366"/>
            <a:ext cx="5486177" cy="56703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906" y="612800"/>
            <a:ext cx="5486177" cy="4114354"/>
          </a:xfrm>
        </p:spPr>
        <p:txBody>
          <a:bodyPr/>
          <a:lstStyle>
            <a:lvl1pPr marL="0" indent="0">
              <a:buNone/>
              <a:defRPr sz="2200"/>
            </a:lvl1pPr>
            <a:lvl2pPr marL="321457" indent="0">
              <a:buNone/>
              <a:defRPr sz="2000"/>
            </a:lvl2pPr>
            <a:lvl3pPr marL="642915" indent="0">
              <a:buNone/>
              <a:defRPr sz="1700"/>
            </a:lvl3pPr>
            <a:lvl4pPr marL="964372" indent="0">
              <a:buNone/>
              <a:defRPr sz="1400"/>
            </a:lvl4pPr>
            <a:lvl5pPr marL="1285829" indent="0">
              <a:buNone/>
              <a:defRPr sz="1400"/>
            </a:lvl5pPr>
            <a:lvl6pPr marL="1607287" indent="0">
              <a:buNone/>
              <a:defRPr sz="1400"/>
            </a:lvl6pPr>
            <a:lvl7pPr marL="1928744" indent="0">
              <a:buNone/>
              <a:defRPr sz="1400"/>
            </a:lvl7pPr>
            <a:lvl8pPr marL="2250201" indent="0">
              <a:buNone/>
              <a:defRPr sz="1400"/>
            </a:lvl8pPr>
            <a:lvl9pPr marL="2571659" indent="0">
              <a:buNone/>
              <a:defRPr sz="1400"/>
            </a:lvl9pPr>
          </a:lstStyle>
          <a:p>
            <a:pPr lvl="0"/>
            <a:endParaRPr lang="en-US" noProof="0" smtClean="0">
              <a:sym typeface="Helvetica Light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906" y="5367859"/>
            <a:ext cx="5486177" cy="80478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892B7695-7150-487A-82C6-2DDCD23DEA5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242037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8C36CB5-46E9-4645-8C84-E3B2BCEBE7B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2931036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23139" y="178594"/>
            <a:ext cx="1951137" cy="606325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9727" y="178594"/>
            <a:ext cx="5746254" cy="606325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F1C6663-0ADA-4BF6-82D1-7CB38E217F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5232198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A1BBADD0-4AA9-406B-9090-5C478D7005D1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C9221D97-A5FA-4A32-83F4-BBF0C0D76AE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0882286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BABE8F58-E484-481D-9E03-8E3F33022FE8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595BE42F-1DED-4B01-A709-B42D05FA38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5327004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249C018D-1FD0-4F9C-A0A8-7C8279DC9ABE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37802B97-AA73-4EC8-8DC6-DCBE4C43457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6364668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945083B3-7AD2-4F92-A96A-E73A397E9988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FB64EFEC-ABEE-4ACF-9235-6F62C9B6E5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096526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A8F98B78-8424-45B3-8FAC-92CA6BC881EE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1E8D207E-31FE-42C0-AAA9-F5588FFD0E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050829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452B25-333F-4490-A299-A33E3A096D1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603319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5AD81505-D75D-467D-9B4F-FF654AA1F835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A84E48FE-E94F-4B8F-9B24-4A28C37542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5052374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B7021807-9416-44BB-BCFA-2FED3C7D1113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0D2A75DD-5A93-4D87-90EC-CC0A2788793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277670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7AE4DCF8-F4A8-4032-B212-5B2147A7BDD0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AB3C9EDD-86BF-45A4-B387-4B31170F369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6336779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Drag picture to placeholder or click icon to add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CA46E204-3DCA-4567-89DC-6435682919CB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F32B4931-3647-4FC8-BF3D-5F5FC3AC020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7922958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5BF35C7B-156F-4B6C-88AA-790CBE08A5AB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76798A5E-5D0C-4463-84B4-5F0BC2CA543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8828084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5180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5180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1D4AF05D-92B3-41F1-BEEA-6CE74C3C9E57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kumimoji="1" baseline="-25000" smtClean="0"/>
            </a:lvl1pPr>
          </a:lstStyle>
          <a:p>
            <a:pPr>
              <a:defRPr/>
            </a:pPr>
            <a:fld id="{F616ABF2-6DE8-4C9B-A443-4FD77FE851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519613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392" y="2131390"/>
            <a:ext cx="7773293" cy="147004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825" y="3887189"/>
            <a:ext cx="6400354" cy="1752451"/>
          </a:xfrm>
        </p:spPr>
        <p:txBody>
          <a:bodyPr/>
          <a:lstStyle>
            <a:lvl1pPr marL="0" indent="0" algn="ctr">
              <a:buNone/>
              <a:defRPr/>
            </a:lvl1pPr>
            <a:lvl2pPr marL="321457" indent="0" algn="ctr">
              <a:buNone/>
              <a:defRPr/>
            </a:lvl2pPr>
            <a:lvl3pPr marL="642915" indent="0" algn="ctr">
              <a:buNone/>
              <a:defRPr/>
            </a:lvl3pPr>
            <a:lvl4pPr marL="964372" indent="0" algn="ctr">
              <a:buNone/>
              <a:defRPr/>
            </a:lvl4pPr>
            <a:lvl5pPr marL="1285829" indent="0" algn="ctr">
              <a:buNone/>
              <a:defRPr/>
            </a:lvl5pPr>
            <a:lvl6pPr marL="1607287" indent="0" algn="ctr">
              <a:buNone/>
              <a:defRPr/>
            </a:lvl6pPr>
            <a:lvl7pPr marL="1928744" indent="0" algn="ctr">
              <a:buNone/>
              <a:defRPr/>
            </a:lvl7pPr>
            <a:lvl8pPr marL="2250201" indent="0" algn="ctr">
              <a:buNone/>
              <a:defRPr/>
            </a:lvl8pPr>
            <a:lvl9pPr marL="257165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76B4D3D7-741B-4628-8361-52627C78356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7010549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78E7683-D39B-4C0B-A4C3-8088E2150A9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7484767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190" y="4407343"/>
            <a:ext cx="7772176" cy="1361777"/>
          </a:xfrm>
        </p:spPr>
        <p:txBody>
          <a:bodyPr anchor="t"/>
          <a:lstStyle>
            <a:lvl1pPr algn="l">
              <a:defRPr sz="28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190" y="2906613"/>
            <a:ext cx="7772176" cy="1500188"/>
          </a:xfrm>
        </p:spPr>
        <p:txBody>
          <a:bodyPr anchor="b"/>
          <a:lstStyle>
            <a:lvl1pPr marL="0" indent="0">
              <a:buNone/>
              <a:defRPr sz="1400"/>
            </a:lvl1pPr>
            <a:lvl2pPr marL="321457" indent="0">
              <a:buNone/>
              <a:defRPr sz="1300"/>
            </a:lvl2pPr>
            <a:lvl3pPr marL="642915" indent="0">
              <a:buNone/>
              <a:defRPr sz="1100"/>
            </a:lvl3pPr>
            <a:lvl4pPr marL="964372" indent="0">
              <a:buNone/>
              <a:defRPr sz="1000"/>
            </a:lvl4pPr>
            <a:lvl5pPr marL="1285829" indent="0">
              <a:buNone/>
              <a:defRPr sz="1000"/>
            </a:lvl5pPr>
            <a:lvl6pPr marL="1607287" indent="0">
              <a:buNone/>
              <a:defRPr sz="1000"/>
            </a:lvl6pPr>
            <a:lvl7pPr marL="1928744" indent="0">
              <a:buNone/>
              <a:defRPr sz="1000"/>
            </a:lvl7pPr>
            <a:lvl8pPr marL="2250201" indent="0">
              <a:buNone/>
              <a:defRPr sz="1000"/>
            </a:lvl8pPr>
            <a:lvl9pPr marL="2571659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09E62442-4E04-4109-B54F-1C5369C23B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12660388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9734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5849" y="1821659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5877521-9E5D-4236-95CE-BBAC2AA2180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310598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57148A-059C-4A10-A0C1-B147A43A1AB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203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85" y="274588"/>
            <a:ext cx="8228707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648" y="1534791"/>
            <a:ext cx="4039568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648" y="2174382"/>
            <a:ext cx="4039568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4826" y="1534791"/>
            <a:ext cx="4041799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4826" y="2174382"/>
            <a:ext cx="4041799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AA7F01E-4C4F-4466-A228-0D59FDA15C1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5793023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AE02D72C-A8C3-4CDB-92DB-AE8E5FE736A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54342343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F276FB61-243E-4A11-820E-1E3B06597E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883512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918" y="274015"/>
            <a:ext cx="3008189" cy="116197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224" y="273472"/>
            <a:ext cx="5111130" cy="5852294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918" y="1435448"/>
            <a:ext cx="3008189" cy="469031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DE743B24-6C91-4EE2-A98F-90528DE22E8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442289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906" y="4801366"/>
            <a:ext cx="5486177" cy="56703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906" y="612800"/>
            <a:ext cx="5486177" cy="4114354"/>
          </a:xfrm>
        </p:spPr>
        <p:txBody>
          <a:bodyPr/>
          <a:lstStyle>
            <a:lvl1pPr marL="0" indent="0">
              <a:buNone/>
              <a:defRPr sz="2200"/>
            </a:lvl1pPr>
            <a:lvl2pPr marL="321457" indent="0">
              <a:buNone/>
              <a:defRPr sz="2000"/>
            </a:lvl2pPr>
            <a:lvl3pPr marL="642915" indent="0">
              <a:buNone/>
              <a:defRPr sz="1700"/>
            </a:lvl3pPr>
            <a:lvl4pPr marL="964372" indent="0">
              <a:buNone/>
              <a:defRPr sz="1400"/>
            </a:lvl4pPr>
            <a:lvl5pPr marL="1285829" indent="0">
              <a:buNone/>
              <a:defRPr sz="1400"/>
            </a:lvl5pPr>
            <a:lvl6pPr marL="1607287" indent="0">
              <a:buNone/>
              <a:defRPr sz="1400"/>
            </a:lvl6pPr>
            <a:lvl7pPr marL="1928744" indent="0">
              <a:buNone/>
              <a:defRPr sz="1400"/>
            </a:lvl7pPr>
            <a:lvl8pPr marL="2250201" indent="0">
              <a:buNone/>
              <a:defRPr sz="1400"/>
            </a:lvl8pPr>
            <a:lvl9pPr marL="2571659" indent="0">
              <a:buNone/>
              <a:defRPr sz="1400"/>
            </a:lvl9pPr>
          </a:lstStyle>
          <a:p>
            <a:pPr lvl="0"/>
            <a:endParaRPr lang="en-US" noProof="0" smtClean="0">
              <a:sym typeface="Helvetica Light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906" y="5367859"/>
            <a:ext cx="5486177" cy="80478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3B549D1-4CAE-4747-9265-D94FF09B38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20830378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9D54079A-7AB3-4674-AC8B-7B263D0AF3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52940446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23139" y="178594"/>
            <a:ext cx="1951137" cy="606325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9727" y="178594"/>
            <a:ext cx="5746254" cy="606325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4261A50-E1D1-4F97-930E-F77449C16C6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34293903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8F247923-2E9A-4B54-B4CD-FDFA10EAB9C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1737032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56AAD3FE-413E-4E0E-8E7E-F421EF3C39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9172059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9AA2508F-32A5-48C3-A5DF-6362B0F0EF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25626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17AEE7-0021-4AC2-9BDE-89DE74BB7CD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04793039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7B61AEFB-06CA-48B5-A696-70760D8C2A4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52750932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D401AFAA-5E55-4B31-877F-249BE6A5A10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2738347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D395E943-2A2A-408F-8326-18BAC329603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9711879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69413B16-1034-4561-9DD1-737570F5B0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8254708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4EE23AB8-71C2-43AC-8B8B-2B3CE5D4009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50648441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C3262E3C-B97E-4FA9-A2F0-064FDAE6B04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7949565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684CC37E-7530-4186-8EF8-3D6A971D435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00613091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/>
            </a:lvl1pPr>
          </a:lstStyle>
          <a:p>
            <a:pPr>
              <a:defRPr/>
            </a:pPr>
            <a:fld id="{033046B9-A92B-4ED6-87C8-0DEFBE20BCF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62316193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88994F88-6B63-4BF0-AB33-BCED45B7E1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31188396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2D8B76C0-2453-439A-8ECE-5721ED4DC58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7812216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5139D5-41E8-442F-B483-A4EE4A75F7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52805024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35C92F49-6204-45AE-BCD1-BF84486657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9814226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61792976-FFAF-4EE6-94C7-7203A7850A0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511448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4EAE67BE-10B6-4730-B47B-6DDCC551B69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2372113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FC8C8152-4FAB-405C-977F-64DE02BF514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27028941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D0C15DD9-5413-4024-B545-63893159024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75124968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50053C8D-37CF-4CD3-99F1-7E25234615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4244438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03952866-D994-4280-9791-19F706FBCA5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70240030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B44316A6-4E33-4F28-AA51-AABF3FD3AA1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0999289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457200">
              <a:defRPr kumimoji="0" baseline="-25000" smtClean="0"/>
            </a:lvl1pPr>
          </a:lstStyle>
          <a:p>
            <a:pPr>
              <a:defRPr/>
            </a:pPr>
            <a:fld id="{D89EF325-6F30-4E32-B9D1-CFBCF03625C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263764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0974049D-EC2E-4B14-81E9-571D6E891E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34123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4446C7-4DB4-489B-9F65-368C8DAF58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64116764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A0C57A3-AF94-465D-8082-3AFCF0EF430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6000974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2FE1639-5EC7-4F52-8F64-27E7899B59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28643327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26BE9CF-4179-4C48-9BCD-3DE3CE4FE52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186185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379DE64-D11D-458B-97E9-C7807DFED0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2785983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A1F36B63-305B-4091-97E2-D318B469A85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765118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8EE87673-E7BB-4F8A-9C32-BB1E02A301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48930421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E4A3F59-AADE-4BE7-A95A-B08D29C828A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8436576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4162FE2-EDB6-4278-A9E7-29D83473E25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77535710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9A693A51-69F8-4A6D-BD90-EF84A735C77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1570767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195467FD-438D-40F7-A46E-18111CAF9A4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30594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B94127-4458-489C-B892-027E1F3C4E0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8216678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33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2825F99F-0706-4F2A-B2A1-FF87E18098B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5949846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B39F4D18-3033-4AB1-AF49-005CA2F3C68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5115468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0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D6CB6AE7-FE2E-475F-AE8A-3BF9A18EBB0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45683330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90D6D41B-0F28-4BE1-9DA0-923116A0B6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5389351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7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7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503F8C4E-56E8-4E53-9D01-39E3F8B0245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83488160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F53F3C74-436A-49C8-AB2F-3908A0BAA5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6566856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43DD004A-4F0D-4D3A-86EB-80E024E3797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63165870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5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489AF563-80BA-428E-81FD-72BD85340C2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5894179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76EEBD3C-4624-4BE6-B257-0597EAA65C3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822349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0329A143-E4DD-4A14-85F0-62D15C7D658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1428431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57ECF6-093F-427A-8F4F-5F818EF5BF9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19586010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Times New Roman" pitchFamily="18" charset="0"/>
                <a:ea typeface="ＭＳ Ｐゴシック" pitchFamily="50" charset="-128"/>
              </a:defRPr>
            </a:lvl1pPr>
          </a:lstStyle>
          <a:p>
            <a:pPr>
              <a:defRPr/>
            </a:pPr>
            <a:fld id="{AF08BD7A-D7D9-48AB-AE95-8718B070245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5190864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89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39662ABB-B752-45ED-A2CA-6B3D736A8D60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BED0CAFE-AC78-4EAA-BC82-AD2CAA3763F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71914574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4C02448A-CC01-41B0-84C3-3AB9A3A3B1A9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00D9F2AB-4804-480C-9300-895AFB00E213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56880620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36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0B233A10-FD2B-466B-9BFF-CD8662ABE52F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C7C5E984-B3AF-4594-8E15-5AF7F4F2BD2D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2339651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8B3F6CC8-CB0F-4F17-97C7-696488C08F21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B4EEB55A-C182-40BC-B83A-3F97379B2252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166204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5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5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D8F1897B-FDAF-471D-96AB-C3D8F80910F7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5EC185DB-3B25-484A-99F5-CFDE1C273093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79852913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F5E3545C-4601-452A-9F55-5267C4FD9196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1B3F4F16-7A24-4E4C-8BE0-11A39FF7416A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1742162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9FB0AD18-A82D-4E3D-A219-5DA75DB99A03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03CA1E90-63BD-4781-9207-9274D1391A0E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88987772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1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27CCC9CE-34FA-49FA-A051-D22840855CF4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6668BA79-546F-45C3-B808-139FB4F6388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0529797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048F5AD4-FDE5-4093-8505-E77D948FD5ED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EC818671-95CE-4682-965B-FE2C29316F4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776223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364D4D-D4A7-4FC8-8BC3-F472B8BBD0A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0693037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F6A6835B-C79D-4768-BC36-0DE685FCF08D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2A5443DD-50A4-4055-A4D3-CEDE0E7AD77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34870387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510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510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4FC137E9-5E2E-4766-BB5C-20BF09B14B97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>
              <a:defRPr baseline="-25000"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>
              <a:defRPr baseline="-25000" smtClean="0">
                <a:latin typeface="Times New Roman" pitchFamily="18" charset="0"/>
              </a:defRPr>
            </a:lvl1pPr>
          </a:lstStyle>
          <a:p>
            <a:pPr>
              <a:defRPr/>
            </a:pPr>
            <a:fld id="{279DE1B2-4F88-49D8-9B56-C0BEDB21600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57865734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89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627A84A-4293-4B16-BB3E-3A24EEF1BA66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2C10D60-B855-43F9-A02B-324D3EBAC5B4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7342101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9377151-6483-4B16-83F5-E8FE29DC313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A3A002-BC89-4415-8AB1-F908579E7216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6929186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36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FA5BC04-3CDB-46C1-9258-610D80B2876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17A8C5-A12C-4AF8-BB2E-559AF04874ED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38880505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AD43D7F-5BD6-4876-856C-6E99DF34D2CD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6B24CFF-6D58-475D-BCDC-D46270DC4D4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1943804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5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5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523AE31-4E8B-4133-97FC-145DC3EA251B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7DB4AC-AC6F-42A6-8B47-40FC2BFB0B39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7209452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A0636C-D612-4EFB-ADF2-B59596F7B13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D514F85-6A3B-4A42-9DE7-A057C4070BC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90440022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2AD3F23-8089-4038-98F8-97248918A9BB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26E19-76C0-45B5-B3DF-A3D16BB9DA2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44886198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51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36D147-1A57-460B-8416-E8E0503FD02A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C5C6A6-986A-40C3-9FBB-3101D91A0B8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525242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593BF-108A-4F6E-8376-4D705B3C45D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6223828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906338-8F96-44D2-A293-FB9C348BA5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012378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D61192E-5390-4CA4-9096-8D472F00E9F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7B41A6-4567-4FE7-B812-FB3A89BE4CDB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76415456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578BB63-65BE-44EA-9322-B5E0D8D347B8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B371B2-0DC7-476D-9FB5-4D714A24DFD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51184057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510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510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1C7E6C1-EA74-45AE-9D56-D311BAF57E96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68A6905-5088-4599-A8BD-8B31414205AA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391668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8E2C0B-80FF-4124-80EA-2695B0B9453C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3106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9C756-0F52-43FB-AD5F-4D21996AD351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67665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593BF-108A-4F6E-8376-4D705B3C45DE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09677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8FE9F3-BA6A-4829-93ED-57B8F4E92D6A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40078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A743AB-E5B4-4F06-887D-70A0D946C3DC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714728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39A4B4-992B-432E-ACB2-7CE69B19D4A9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661655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9DEAAC-9161-4BAA-899E-9EC679650958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0103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BA527A-65FA-4575-93B5-87073CAE575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41167914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899DB8-E095-4574-911D-00641D77C78A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201816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98A73A-D46D-4E42-9556-AB30145B0A49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762433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2F4237-BDA3-4455-B4AF-CAB5E2103E1C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65940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02ABFD-EFE9-4720-B1E9-D0D1998C6075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67032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851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5B0E5B08-49E7-4D57-9CF2-1D5DC8556C9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61641E67-4D5A-4E2A-86B5-2A09B4EAFE1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F6676097-4D53-414A-A5F9-38B62B478C1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FE83CA-2D38-420F-AF19-8C15B152776F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48969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53E83EF-7A4F-4D8E-B04A-8F7D56271DD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62D32006-A335-447D-B84F-379D7F46CA6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1F7A828A-3EA6-4DB6-8BAB-3476915177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D68D03-7C7D-422A-B36A-C77C19193C5C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4519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32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44E397B-3686-49EC-9F1F-068056E848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24A8FD4-A011-4ED2-B1CB-F3003808C0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BB5306F8-7FED-4A31-822F-D99BD4BE9B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FF48E0-FB6E-4DFF-B085-079519DBCE85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25435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D81831D-35ED-4845-8B4E-AA6738D2F99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6809D6AA-A8CE-424F-ADEE-235F63462CB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02E18E09-87B8-443C-AA2C-7B15B2C07AB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276B78-FEDB-4894-A267-409D483E6FFF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0490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3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3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E4754CC5-A039-4EF8-908F-FBE27A456C9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0CD3DAF9-3E2F-4A1D-A7B0-7059804D43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3B3BFDF1-B8B1-440C-BAD5-8354C87FE8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3F88A6-216D-48BD-BA60-A7E9978DA7D4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608121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3303FAD2-47B9-488E-AFA2-FC9CCEE933A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52CA1FD0-5258-4A3C-84E7-DA64DDA489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7A7D92B2-05B0-4F9E-9B1E-6834600817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56D263-8017-404D-BA11-65B21737F3E9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3940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240D73-0B05-460F-9067-A157DB58A9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003916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88BB7B52-E6C8-4A70-8CA5-90B93774831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8323153D-3B9A-4D8A-88FB-C8DF9FEA9E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FF4D591C-AC51-44E3-9C03-643CC1654DF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94E60B-C42B-4B41-AC18-B657B50821CB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445894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47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DFD9F25D-D613-4C75-8162-D78926DA974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BB2C219-9475-4940-865D-04F15DBF23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91D5E67A-908B-48F0-B1C6-E401F71EF23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8A56C7-E090-4051-ACBE-BA18CC74117D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81176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8E29E2B3-2D9F-4F37-BED8-0116B1DCAA4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29838BAB-76C6-47EE-BE5F-1AC2DAD3B3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AEC011DB-9C83-4078-980C-9CAB2E9BF01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343746-ED7C-4CFE-AD52-C46BE1818DF3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03815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8F13E8E-7C03-4599-95DA-1EAD6D03E95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54B053B9-3FD3-4072-A5A6-0F943B7D26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7A8EB10C-348E-4CB7-B781-48154F495C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070819-472B-469A-80D4-2263BA7F219F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564524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8FB0FC8-9511-4E25-A757-446356646CF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A56FC5C8-48E0-490A-B93C-8896C351DC0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FB5FB381-3A88-4652-87DD-ADC0EFA6BF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3917A3-A86D-4C47-93DB-8B73BF2F5F4E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66051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80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2A569E9-5878-48EF-A3FC-A0AD9257096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6C5DB6-ED80-4CA3-B245-A0EF3C60981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84588969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F8BE345-8763-404E-B16B-37707A4C5A67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A6A8DB-1629-4E05-A620-B4305BF9BCA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03100313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7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C373173-ED6E-46B4-A246-659AA52BCDAB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4C47BC-2D78-46F9-A7C7-9806E0F96BC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95156212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CE36745-7B23-4378-8A62-8F9D20309CED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AFEE59-BED5-4328-B7D1-E97E758DAC3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46558174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214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214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38F5A40-C852-4954-B86F-50D06109DF57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F7291F-DE16-4E8D-A9B0-145DEBABB192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655208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6B53C5-17E6-488B-8C5B-0F327424958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94981401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2413D3-8BBF-4B36-9660-70AB5A586882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28BF81-03FD-405F-8A3D-6DAA9D6D0CA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70798373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5B36888-FA38-4F9E-9E42-1CBD5CC0222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ABAAF15-3FA2-4B18-ACFB-0001AEF4DA46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25559460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42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CB9F18E-2C06-4811-A483-F4F10A140FA6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C91695-62EC-45D7-AA53-0D0DFAB814D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54771447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2120858-942A-4ED6-BA19-E8A6254B0661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81628A-F537-4A7C-9FE6-5CD7DD2D5F04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32519624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7261D47-1B97-460B-B976-29A4E961226C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77F3BED-8767-4459-8825-F82ADA93049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36983789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501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501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488EFE9-E899-4D09-B585-B9DAC8AFCA8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700BF-F44D-4E0F-8308-0250B2CAA309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7166252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707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849F2843-221D-4362-A16B-FC696C214EF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7354C01C-E7E2-4C1E-AE15-EA4BC71B09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0A29521-7243-4437-88A3-5C4E78F6E1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87075C-8DD4-45F3-9BC0-089F87C8C28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3145998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576A50D-F77E-430E-ADAB-C642A03814C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C7E3C449-B5B0-422E-AE99-3F2ED1FB48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ABADE49F-C647-48BC-A804-ECE4F26CC5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996E0D-D596-48F1-84FB-CA4F4B026496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36812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18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C948590A-F3FF-4B86-AAAB-F95043A7D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8AA9C812-FFC6-4C00-97C2-A3B9B945294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D275DCE3-ED88-43C3-A276-062E7AF8111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E50AB6-ECF9-423B-9D54-CF2203EC6EE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08899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27BF573-9C95-4F2F-AE63-4462D2ABD3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B1C37405-8A7A-4626-97C4-6E438ED390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9F1016D0-EBF2-490A-8EF9-4370BE79D4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9690AD-04CE-4C7A-8F5D-7D486178638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16416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124EE0-250C-4E6F-BFDC-437CBB9C53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321157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16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16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3C665D6C-D1E5-45B1-8EA4-7A2A831D97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EA9BCCB1-A026-4600-9A1A-5B8A8112D9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72190088-418F-4FBE-9D94-68034B42E27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4A8F0DC-05F3-45D4-8682-748268CD77A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58227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DD9018F2-F3EB-4951-8399-16844994AD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018C2586-53CD-442A-8544-2D824B1996E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1279045F-F0EE-44C5-8EAA-4B07894F93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440C36-C205-4076-BBCD-491E4C7460D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610115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B514808F-C81A-46BA-A433-558D21B91D8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7D7CB34B-601C-4F6D-8BF0-313E2AA7AB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0ABEA4BF-3EE9-4389-BC9C-4B4DF7DA36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6108F9-5983-446E-B6F6-3C1F0C7D84B7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08809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33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53184C3D-F9D4-4D0E-950E-3D82FE39B09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72F3B0C-4C24-4E50-AA23-32A1D534C00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E90E320-0A69-4494-BFF8-E79F0AC9F70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BE77AD-06BB-45FB-BB4F-5AB15EC2A1B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61053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17404A7-622D-4EDF-9894-C498066283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2AB255A3-F1E1-45BD-9920-32D86AC2FA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BC38F42-68E8-4ECD-A3DA-CC834CA652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47BBB5-7D6F-4909-B5E4-256C64C8C19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72668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346CD02E-F7AD-4197-B608-0E31D844A9A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44068CD5-4A59-445D-B36D-D3D60B25BD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85B2C829-C84F-4270-A1F8-9D3716FB4C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91D87E-839D-4F29-B710-A0A5CD7E146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18399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9EFC5567-A9BF-415A-A7BC-4D7B224F83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17384AC0-D503-406A-A949-A4C77412F9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9FDF784F-A7BD-4C42-9300-ECFA3C6CFE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4C194-1B41-4C53-A6C4-492795E8F7C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45888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65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849F2843-221D-4362-A16B-FC696C214EF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7354C01C-E7E2-4C1E-AE15-EA4BC71B09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0A29521-7243-4437-88A3-5C4E78F6E1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87075C-8DD4-45F3-9BC0-089F87C8C28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734685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576A50D-F77E-430E-ADAB-C642A03814C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C7E3C449-B5B0-422E-AE99-3F2ED1FB48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ABADE49F-C647-48BC-A804-ECE4F26CC5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1996E0D-D596-48F1-84FB-CA4F4B026496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089435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13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C948590A-F3FF-4B86-AAAB-F95043A7D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8AA9C812-FFC6-4C00-97C2-A3B9B945294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D275DCE3-ED88-43C3-A276-062E7AF8111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E50AB6-ECF9-423B-9D54-CF2203EC6EE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7358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1365CF-2E21-4BB5-9D48-37716415BE1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1429178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27BF573-9C95-4F2F-AE63-4462D2ABD3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B1C37405-8A7A-4626-97C4-6E438ED390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9F1016D0-EBF2-490A-8EF9-4370BE79D45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9690AD-04CE-4C7A-8F5D-7D486178638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822296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140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140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3C665D6C-D1E5-45B1-8EA4-7A2A831D975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EA9BCCB1-A026-4600-9A1A-5B8A8112D9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72190088-418F-4FBE-9D94-68034B42E27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4A8F0DC-05F3-45D4-8682-748268CD77A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307902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DD9018F2-F3EB-4951-8399-16844994AD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018C2586-53CD-442A-8544-2D824B1996E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1279045F-F0EE-44C5-8EAA-4B07894F937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440C36-C205-4076-BBCD-491E4C7460D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7576970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B514808F-C81A-46BA-A433-558D21B91D8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7D7CB34B-601C-4F6D-8BF0-313E2AA7AB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0ABEA4BF-3EE9-4389-BC9C-4B4DF7DA36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6108F9-5983-446E-B6F6-3C1F0C7D84B7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55916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28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53184C3D-F9D4-4D0E-950E-3D82FE39B09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72F3B0C-4C24-4E50-AA23-32A1D534C00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E90E320-0A69-4494-BFF8-E79F0AC9F70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BE77AD-06BB-45FB-BB4F-5AB15EC2A1B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119003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17404A7-622D-4EDF-9894-C498066283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2AB255A3-F1E1-45BD-9920-32D86AC2FA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BC38F42-68E8-4ECD-A3DA-CC834CA652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47BBB5-7D6F-4909-B5E4-256C64C8C19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68587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346CD02E-F7AD-4197-B608-0E31D844A9A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44068CD5-4A59-445D-B36D-D3D60B25BD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85B2C829-C84F-4270-A1F8-9D3716FB4C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91D87E-839D-4F29-B710-A0A5CD7E146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334215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9EFC5567-A9BF-415A-A7BC-4D7B224F83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17384AC0-D503-406A-A949-A4C77412F9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9FDF784F-A7BD-4C42-9300-ECFA3C6CFE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C4C194-1B41-4C53-A6C4-492795E8F7C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365835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5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FB8945-F305-47E9-8047-DCC3F4BFF7C4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CFB020-5A25-44C9-A2EB-6BFE343F597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08564027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1FB54-5BA1-4A9B-9E38-73F9DA27169F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EBC2BD-C289-4AA5-9EAC-A21FC027899A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961220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07C0C4-8395-4BCB-856B-EC15582F90F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1367583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2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063818-F73F-4831-B250-92B1B66F19F5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491FD-AADF-4EA2-A903-B0683D931616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15191736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45E6D0-9DFF-4C91-A94C-7D6BF72628C3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AA99A-0F74-4091-8773-A397A5D60CF8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75673201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13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3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F36C77-18A4-4BFC-AF8F-3D27D42AB104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CEA5B-706E-42A4-9580-7BABFF1173EB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11888159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5E6826-635C-437C-A155-47EADC8187AC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7A4A3C-45A2-4DA2-BB8D-4878C4627F9E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2194286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119C46-6F43-43E0-A66C-1237170779B8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9F4884-EAAE-4C6A-822F-E69A3D8EC05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28383904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27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3AA8BC-2FA6-4398-9775-8F8468104F50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824BD6-EE97-497A-915B-CE68D3B8920B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82326282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531556-F08C-4919-ACF3-AB15CF09BC50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B08549-46BE-402F-946C-A890349ABFD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15291359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C9A7-C369-4487-B416-DE2E9E84C50F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BAA3C2-EBD6-45DA-A649-2D856F5CE86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35999057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86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86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919A9C-E1DB-4F3C-AB33-03DAD6C53FBD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73910E-F8F2-4484-BE59-9E367ABF67E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4433544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5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ADD08A2-9E54-4B14-856B-F17BCDDA1220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56DCB2-0034-401D-B3F9-F5C8B2B74F3B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7615300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EA25DF-A4CC-4599-9414-20B063347DD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2589205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EEC699E-E1A6-4EDE-9F7D-A3BCBEEFC43F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CBA72-EFD3-4DC8-8BA2-DB27863F950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09133533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2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358CFC-53F3-487D-8840-E176DD78A2F8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A91A5E-3AAB-4F34-98F6-03B489D181C8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96456713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96E7647-2F17-487D-B02A-20346A0911A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6D12C9-0EB3-43B6-A39A-93F561A766B6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01893085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13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3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D279F9B-C485-4D7A-BBFD-BF4CF74F7B3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7559617-E634-43DF-A50C-52C54AB118D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427806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59462C1-7CD5-4EB0-8B90-0753BCB7F988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6CEE74-959E-4E76-A4F1-4A3A73FEC3C6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4977159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94179DB-A459-447F-B42A-E3FF8693D6F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F589C35-FBED-4824-892D-B64209C20B9D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49045804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27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EE7913F-97C5-4198-9C6F-C81B4F3A41FD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A7A667-0EB4-4107-BE01-814A0C01246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90072395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0D7677B-6658-410A-9357-83406F4BC1E0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F2ACCA-E677-4879-8B6D-1CA87AFE5C8A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8903490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37D5B8E-629F-4400-A428-1881DB59750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9D3DA0-6EF3-490D-AEA5-76B5C57A574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1839206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86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86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0C974EF-85D1-4445-A06A-8F84D7ECF6D5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BABC4D5-7A99-4B49-91E7-4D1282F83AEC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8059570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BF3CC2-05D8-4DE7-AAAD-240D8A84E83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55329487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65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FF67C7D6-EF17-4AAA-B5FF-0E22AA1D1E15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4983274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8C981F7B-5DEB-4118-AE6B-077F24C2CC5B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39121572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12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9FF8FBCE-4793-44A6-B561-EA27715B404A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06527932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15" y="1981200"/>
            <a:ext cx="3806825" cy="41100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3808413" cy="41100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E080E68A-69F0-42A1-A347-461D98603DF7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9485559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13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13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A7C8C27C-D36E-41C1-A70B-2CFF0E063BF9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70121233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B70AF541-B42A-4CDC-9929-762742C2328E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10366071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6DF3B16F-F417-4E6E-B2DF-415457C177B5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5012254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27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76822134-86C0-4BE2-8DDA-370027306BB0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9762194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8EEEB71D-EC39-450B-BB43-114EE20EFAF3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31724436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8D4E4A8D-096B-423A-A1AA-DCF4F190CA78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775580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30EC3A-5D50-4602-AE34-A9996ECD115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0270761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1925" y="609600"/>
            <a:ext cx="1941513" cy="5481638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914" y="609600"/>
            <a:ext cx="5673725" cy="5481638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222B9187-8C3C-4BB6-B699-B5B2387AE6D9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738437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601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AB6E6FD-342F-4E0F-B59B-1F9574CE6BD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21C748D3-CF54-41C8-9C65-B25504FC16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3C625A76-0482-4EDE-9124-43666C243C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9DB4CA-7339-419A-A900-DAFCD3CC68C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852558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473ED80C-D4F5-47D3-8F47-D76CC01C34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CE6F18E8-DE63-49B2-9B4A-9AE70A5807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A2754AF5-79F4-4B3E-B951-DE47556344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CF44EC-923C-4AC3-8356-63C78A735B2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88130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07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DF845F45-DD4E-4FF7-B1BA-46480DCC726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A133573-C7C1-4451-B666-E371F485783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002B9871-F24C-43A6-9D66-32FE545FE1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F47A79-AFFE-4394-B127-CAC42CEEBE8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365645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3FA7593-54D1-455D-8037-9B77C2F2AB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9D271E47-B6D9-4C74-B815-EBA89699AD1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10CC2800-69B3-4971-B3C7-AB9C42D289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6A52D3-4D4F-453D-B6E0-71C5D78144F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566495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113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11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453A56BB-E8AD-4539-9900-B7765F8B42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D136F21C-4EEC-4C08-B4FF-21A79F3BCD7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09C2B25C-0FA9-4BEB-966C-9EF7BE3875C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B3FEBD-C7F5-45F9-9830-07B7C6128F3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19235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C12BA28B-0887-49C4-B280-4E89B3EBE0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7B9D3310-88DA-44FF-8AC3-8578F03E1A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AFB56277-674E-4B81-BE7A-EC13E2461E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6F7100-C4D4-4159-A5E3-4C1B5760BC1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8274167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E9563213-EE92-45F6-A2A7-718CC0A546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E9936886-DAAC-41B4-AC37-AC60023D2E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792D4FAD-26DF-4C26-A72C-C70F6364636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CB4C5E-D7A0-4003-BE97-C6536FC3AA40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033083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22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691694C-D6A3-44C8-8156-2E975A7D7A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B8C02B15-87EE-4D4D-97BE-D24971928B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B302840B-7524-4092-A3AB-EC9279318A6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035763-5C65-486A-804D-ECA3C9A55BCE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1989642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F4F03FEB-87AC-4A74-ADDC-F55F342DA8B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A111974E-5029-4BF6-9298-07D6BBE35DE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D366D377-B4D8-4441-AA83-E3FFCD5B56E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4C31AA-73FE-41B5-B38E-E2B26EEDEFBF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0236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8FE9F3-BA6A-4829-93ED-57B8F4E92D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911780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8ED1F2-2CB1-45D0-9795-A2D8FF99324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1530155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3FA9F412-799E-470B-90DB-413AEA6599E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480B4D2D-C5CF-4DAD-9AFF-3F3A5AF338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938777F3-96B1-4FA8-9865-C0E1B7CB97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95EF9BA-D9BE-45CD-AD33-FD8F1BD3BE4F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479030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2AC3A97-0BE6-472D-8938-13F4C4EA4DB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6EFC45FC-15D6-4657-AE05-74E3502BC9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3C2B61B8-C749-43B0-895F-DAC8169583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72E131-486E-4424-AB98-FC58E77D73EA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507343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545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AB6E6FD-342F-4E0F-B59B-1F9574CE6BD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21C748D3-CF54-41C8-9C65-B25504FC16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3C625A76-0482-4EDE-9124-43666C243C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9DB4CA-7339-419A-A900-DAFCD3CC68C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357402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473ED80C-D4F5-47D3-8F47-D76CC01C34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CE6F18E8-DE63-49B2-9B4A-9AE70A5807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A2754AF5-79F4-4B3E-B951-DE47556344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CF44EC-923C-4AC3-8356-63C78A735B2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23983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02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DF845F45-DD4E-4FF7-B1BA-46480DCC726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A133573-C7C1-4451-B666-E371F485783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002B9871-F24C-43A6-9D66-32FE545FE1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F47A79-AFFE-4394-B127-CAC42CEEBE8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41543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3FA7593-54D1-455D-8037-9B77C2F2AB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9D271E47-B6D9-4C74-B815-EBA89699AD1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10CC2800-69B3-4971-B3C7-AB9C42D289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6A52D3-4D4F-453D-B6E0-71C5D78144F5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900664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8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8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453A56BB-E8AD-4539-9900-B7765F8B42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D136F21C-4EEC-4C08-B4FF-21A79F3BCD7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09C2B25C-0FA9-4BEB-966C-9EF7BE3875C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4B3FEBD-C7F5-45F9-9830-07B7C6128F3C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41708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C12BA28B-0887-49C4-B280-4E89B3EBE0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7B9D3310-88DA-44FF-8AC3-8578F03E1A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AFB56277-674E-4B81-BE7A-EC13E2461E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6F7100-C4D4-4159-A5E3-4C1B5760BC12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548480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E9563213-EE92-45F6-A2A7-718CC0A546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E9936886-DAAC-41B4-AC37-AC60023D2E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792D4FAD-26DF-4C26-A72C-C70F6364636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CB4C5E-D7A0-4003-BE97-C6536FC3AA40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797770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17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4691694C-D6A3-44C8-8156-2E975A7D7A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B8C02B15-87EE-4D4D-97BE-D24971928B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B302840B-7524-4092-A3AB-EC9279318A6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035763-5C65-486A-804D-ECA3C9A55BCE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0754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EBE261-B684-455E-AED6-EC2AA4E8114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32155089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F4F03FEB-87AC-4A74-ADDC-F55F342DA8B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A111974E-5029-4BF6-9298-07D6BBE35DE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D366D377-B4D8-4441-AA83-E3FFCD5B56E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54C31AA-73FE-41B5-B38E-E2B26EEDEFBF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372191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3FA9F412-799E-470B-90DB-413AEA6599E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480B4D2D-C5CF-4DAD-9AFF-3F3A5AF338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938777F3-96B1-4FA8-9865-C0E1B7CB97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95EF9BA-D9BE-45CD-AD33-FD8F1BD3BE4F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26226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2AC3A97-0BE6-472D-8938-13F4C4EA4DB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6EFC45FC-15D6-4657-AE05-74E3502BC94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3C2B61B8-C749-43B0-895F-DAC8169583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72E131-486E-4424-AB98-FC58E77D73EA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575270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6FC9B6F-A60C-4AAF-A0FB-9772308838D2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B89BC4-5B39-433D-A54D-444BBF1BB0A2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6337385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DA5953C-18D2-4479-858B-6C9512D21BF5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A48DB6-A3A8-4C2E-A479-BE47C4F9B98C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44671701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0D275F5-816C-49C7-AC01-527800C1022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B63B5FB-96B8-41EB-8910-C0BA9283762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6817902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25F1A9C-1823-4C91-8B9C-09783E394610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47EB6F-3267-409D-919D-7E8DE5A8A49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67629940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84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84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F9F9730-7BAF-46A3-8DEA-2ABBE9A4B48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5F7CBB-6C5A-4BF6-84F6-606FEF12657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04536855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03F80FF-ED1B-4D9F-BEEF-641F55ED6345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E2DA0F-700D-4E83-A08F-905D193C44F8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96951348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DFD2DDE-34C1-461A-BF05-65E4C105B44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E1632A-55F3-4879-B75C-2A960A136ABB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5255091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7390BF-13BE-43A2-A5A6-7D252933391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88233206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F81D852-D391-479A-8011-06CB03983BA6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B810EF-6938-4F97-B3BC-C26252B2E8FA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19745673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F485EB7-3A2B-4AAD-A6A6-D322BC15DA3B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4C54C5-3B2D-4C22-82F3-C53844A2E9C2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94544818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5A2B99-92B8-42AF-A026-292C58265E06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21DD8C-33EB-499E-B0F3-0B578240867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07287445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756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756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74956B8-3A39-419B-9377-C6A3FFBBB802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CCC4C6-9A5F-4D39-9130-C2374AF01844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97767553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87"/>
            <a:ext cx="77724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D95F9858-84F1-47FC-8098-F8828645466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8CD670B0-7EF6-4ADE-8EF7-7824F838BA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4FEC496-7FD5-40C7-9492-2D296966CB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BC542D-BF8E-4A2A-8650-A1A5014F6EC4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760584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15952780-15B2-4121-BB5A-8845974754C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18249E4-7C8A-4CD8-8FB9-CFF42649B9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31F0BD3A-2C77-4C8B-9DDA-D0314A9756F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5CF1CA2-36E8-4C7F-8820-266AEAF02E4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51510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6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FED2A5D9-ECBD-4107-A8D0-5368FAF70C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42DF1B2B-3EA2-4BEA-ACC2-D89D27C7DE6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7F977C88-F575-49C6-B8CF-4855A5A090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E79EBD-95E3-468A-B77A-56C0B8608393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748109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73F7DFA8-76EC-4D9F-BAD6-C696DEF2B6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1D59C804-688B-4433-AC0C-98D066B65E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D03A5015-4B3F-4E26-AF5B-63926CC6AF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872590-AAC3-47E9-971E-00D0D1B68271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997807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5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5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F51A38D2-4D70-4125-BD5D-C1155E402AD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1ABC189D-ED10-45A3-978C-2E1C7BB6CD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53AC1794-8E9D-469F-AF6A-434ADB4E70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7A1B9A-56C2-4B03-9866-7E82B582527B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44195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96214ED4-7DDA-445D-ABC0-730F10660F6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625E62BF-F50C-4035-BFA3-8F73D26A8D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26D0A636-422C-4D61-BCDD-95CB9440C48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C31210-9366-4629-8FF4-DA0F416CB150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0092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762677-63BE-4AED-A5F9-24339C76ED2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03702146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59FBB449-9A8B-41A7-95F7-5F12D788568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2996F873-EC79-4CB5-A2FB-019CA25CA9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8E00E4B9-78C4-4BEC-AD84-397DF2F6EF6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46C964-4B45-4FBD-8066-0872E15D2780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204240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11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53A5740C-E120-4CC1-89C7-9BEDF2F70DF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D88F4CD9-90DC-4F56-AA5B-A482C9D9C8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FEE2A07E-A9B1-4E8C-A6B0-D745AC08CE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2DE918-BE42-466A-9896-4DAC0E03497E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55582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7619824F-5B12-4DEB-B36D-BFF52D7A840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31A57FBC-E9D7-4337-BE3A-B6FC1BDB8B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F0987297-201B-4898-8886-4064CE1545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7348E7-1817-4309-B292-BEA334633888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00591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5F3A2644-7812-41DD-960A-57A7CCAF8CA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27E93556-031B-4BE3-9B6E-7E5FDC7E20C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896120C1-C16F-4D00-8256-51F309589D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D2BB9F-60EE-4A34-8456-12BD9D640A49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0492615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E4EF090B-39C7-4DD4-B346-EF47653D173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1EDA8A92-0953-4818-8E06-F302BEF247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4F7B5DBB-DD9C-4001-A417-2F29D20771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4FF616-904F-44A4-85FB-5F06A2020CE9}" type="slidenum">
              <a:rPr lang="en-US" altLang="ja-JP">
                <a:solidFill>
                  <a:srgbClr val="000000"/>
                </a:solidFill>
              </a:rPr>
              <a:pPr/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217111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8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124FDC6-3165-41A1-A15A-3A4398AA9BE3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3BA315E-6DB9-48E7-8293-9503B7B87266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286704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E0F7E96-1A7B-41EC-A0E5-461DDE7C1F1B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AC22A3-0AF4-4048-A2D8-EDC06020770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70407790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6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5AD6DD4-869C-4C49-980F-81D443662A3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BD996C-5AED-47F4-BEA8-8A9C826043FB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02712852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2F8231-0CB0-4E9E-AD71-C488C1287695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AF60DB-622E-4D84-AC70-601BFABF110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04169654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5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5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4EA2EF0-E47F-4D58-AD3C-E280E83873AA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134FFD-C67F-4968-BFE4-2E9B8493E73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8546951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CD6B39-F8B7-4435-993A-64A085624C7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94675457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6DBE5D1-4D96-440E-A0FE-7760EDE4EB3A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049BDB-D811-4DA4-827D-CC27D4011254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3326968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8624DCC-A400-4BD6-8864-B422E480A207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58F02E-E3E5-48A3-B02B-59A4E35D697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690296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11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392F3A-80E0-47EE-B59A-C4FBB7C4B2D0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75A89A2-520F-4A43-948D-26EE0884FB3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78266043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E918F2D-EFF4-4394-9780-C78EE733E92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1BAB18-7319-4863-BA20-45F6D5BF5D5E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61963343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326C638-D70E-4A0B-964C-F726C62278F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5F8451B-78A9-4656-8C6E-68609D0B4C9B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18503352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9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9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88EFD05-919D-4E68-95D1-D778854FD5F1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5B7000-5401-4169-A814-B1E1B56B9965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48712645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5CD785-D860-4648-8CB3-4A03F130B1E0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8958079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B32012-73AC-475B-A7F6-2432D0D832E4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05995513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6F4187-5140-443C-9DBA-6867BCB55CD6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99062889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6825" cy="4108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3806825" cy="4108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32917F-1EF0-4625-94B1-542664C33B7E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0276580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53AFE2-ECC3-4DBB-B6B1-69E02AFD0B6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10447655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8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36EF-AD77-4C74-8C6A-BD4E6C2A8B88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8385018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2759B2-71E0-479A-8DD2-DE58F0EBF5F6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02023512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F2F873-86C0-48E3-95B4-837A4D2450F9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54486968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D54BAA-6ADA-4E1F-BDAD-E8F6781735F9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859674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708850-D42D-4847-AE7D-04A5E0339D3F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35581902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D4A575-C561-40A4-A829-CB15F67CA2DC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9987910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0338" y="609600"/>
            <a:ext cx="1941512" cy="548005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2138" cy="548005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54E2D3-ADBF-458E-96EE-73A9B3A598FC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0269044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F3E0126D-A64A-48E0-8471-40CC94D8D5A1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064066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4C84A386-86D7-42C4-9A4C-9925794FDDE9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00218558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0AFCF3F8-06AB-4FC6-836F-D106D9AD94FB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4582713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10E84-D055-4C81-925B-F39E55BE8E6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71535254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6825" cy="4108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5025" y="1981200"/>
            <a:ext cx="3806825" cy="41084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4CBF79EA-801C-4932-B0DC-6F491E06C8B6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8875333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B74CCECE-D4C0-4002-9505-FF620BB252AA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84932510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929F919C-FC66-4988-B445-0226A20D1347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11022524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06B851C7-69D9-488C-96B9-3C99E51CA393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312436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5D70D721-EA0F-46E7-A399-D8D070345E34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42670038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55D7AFFA-B300-44BE-867D-F4563067E778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4641995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57280D03-DB7B-4136-B252-64D5B97BA610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4560798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0338" y="609600"/>
            <a:ext cx="1941512" cy="5480050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2138" cy="5480050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/>
            </a:lvl1pPr>
          </a:lstStyle>
          <a:p>
            <a:fld id="{149C99A2-809F-43CE-B242-CBCF42D22BB6}" type="slidenum">
              <a:rPr lang="en-US" altLang="ja-JP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6903292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B93A172F-90FA-4B43-9FB5-49C15DC79F2A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5278985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D280108D-2F6D-454B-876F-FD703583681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1391677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07F50E-2448-4027-AA61-03A902DFD83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82307018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3B58AB67-C917-4305-B709-6A49FAE9661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247695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6E4C5101-4F7A-4A52-993F-CDDEE2284F7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10516307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EDE4F80F-01AF-4341-B265-5BBCC7B28BB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78462950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692FB45F-23D1-485A-88EF-51027985943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8200392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2C77C788-8FC6-4460-BCF9-7D87FBF5B62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2122881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B8D7A48E-56EB-47C8-9A10-A88C1DE0DF0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03327748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6F5C972D-7AA9-48DC-8ECF-9FD1089A7AF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7829066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56538275-3036-44D1-8F3E-97AEB95065A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837121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0D7AB92F-E277-445A-BEA5-4D8570DFA0A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38849579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F1167E54-C196-4C7E-805E-5DD40324760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540057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5768F-2C98-4A4B-A082-9B67DAD3B4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57291742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26109F57-8F40-4012-A1E6-7BD736816D0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37736111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F79F5266-DF12-4F49-85B4-344E5E3A48C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1729606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6BC88E05-A695-4D9F-A3B3-65FBB0AB3C0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094691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ADAFAC49-8331-4FA0-83D1-8C52073B233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68167857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8AC926B3-F394-4211-A230-1AB3A55E2B46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2901924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30C6AE5A-A0EA-4604-8CCF-A69C64C6190E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73603151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2FAE4DC9-E61A-4B6E-B441-4D98ADAAF57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4608538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4E80B682-CA38-46E0-9B83-1C1EFD232747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7274149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170C67F4-03E7-47B0-AF01-9D589C1F846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62876387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9456284D-DB02-458A-8358-D9611CBBC37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290194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001BAE-D1BA-483E-AEDF-2D72E7285F2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6205556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9E78F8-B4AC-49CA-AE16-C5149EFBB281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65CCAA-708A-442D-8D3C-891C7D3B828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29081680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C53F70-F71E-4096-AACF-FD881534063A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16DDB3-D536-4A6C-89B9-A01C7F53B26E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6406290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8F03B4-0601-434A-AE58-C09E82CA6ED9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520EB-57B7-4067-880F-D79C65339958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3401323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78A233-B584-45ED-A1F0-7921404DC64C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6ECEDD-2E06-4250-900C-EAF61485606C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70142976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D69009-3D86-4BE6-AD30-E37D030EEBD8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E153BE-B177-4A6C-A224-4AFDB6BBDCF0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93353476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7FEC7E-1898-40C2-9E91-9CAF9FB6817E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23B3A6-B387-423F-BECC-91A9E5226422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13803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717285-7048-4EC8-9730-23BD5D5D2CDF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B83A71-EECD-4AF5-8A6F-AF3E60BF56B3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61073182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B54BC-2CB5-461A-AEB8-9483FAB60BDE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C4F02B-F89E-4B3C-A994-135814BAB52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56949036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712797-2DFE-45A8-8DED-47A8CBE20B87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32EDB3-28F4-445B-B842-E25BEEDACD7D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8375300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972928-1B8C-4F8C-99EE-C5C2C45E29F5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21C651-A6A3-44EB-9F1F-E22152B0000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586243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A743AB-E5B4-4F06-887D-70A0D946C3D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5368885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F2067B-46FC-41EB-AAA9-236C4B3631E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854583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E5211D-8A01-4F03-9CA5-0DE17558BDEF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AC726-9648-4E63-87A9-92EC12A50FE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6314575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92CA04C-237E-49CA-828E-E82CE3337BF4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3634FA9-4DEE-450F-B463-A2453EF99A5F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37842438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DD44BEE-30D6-482A-913C-F69E824C0497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7E2B56F-4892-4F3B-A579-C6A1F3C77FD0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7274754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71DFD53-51FD-4FC0-AEA4-F6FFE71CC2B7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6FAC86-2284-43D9-87B5-E36E953B34D8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1062420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8AB0E3F-D586-4D4A-A1EF-DDDA6F14AC50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447C6F-53F2-4818-A3B9-3AD84632E69A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36211918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0CB248A-9E1A-4906-94C4-8B0C04B1351E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607D4B-B156-465E-8BE5-75D80E4F81C9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22707735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AAA9219-CBC5-4AF1-A99C-EC9229A1D289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F5BEDD-3F0C-43DC-AF9C-FF8541F6C5E3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23331616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FDBE0E-03A7-43FD-8B25-529CCD7C49AF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7975013-C88F-4A48-A2B5-56E9DDD5ABCC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37651186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2D7EE4B-EB43-46C7-A779-3BCCBDC5425A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E18C5F-6FF1-4486-B314-D486C0A91567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48189737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 smtClean="0"/>
              <a:t>プレースホルダーまでドラッグするかアイコンをクリックして図を追加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B94AE26-4841-44B6-B05A-272FAB7B42F8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9F8904-D317-467F-BFAA-8BD1C2FDD9D3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878303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34C9A9-F9B5-41D9-B380-FD8B220174D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629435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46D452E-43B0-4ED8-A063-219EF6A270BF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9A07AD-4505-4AB7-8E37-2EB8EEB4E0AD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35550100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918CE45-F0CD-41ED-A444-6BCC3154FCEA}" type="datetimeFigureOut">
              <a:rPr lang="ja-JP" altLang="en-US"/>
              <a:pPr/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3B4D84-64E0-4E45-852A-2CF6EB3A3A70}" type="slidenum">
              <a:rPr lang="ja-JP" altLang="en-US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077128277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A18827D8-0B1A-45AC-8335-74A659F75B20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9396826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C88B8642-994C-45C7-A752-667B08D1201F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86599671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9DDD26AD-40A2-466D-AC45-6F6D997AF3ED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42059107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B58ED240-617E-4D77-AB0B-49B09D44CD24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92743986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599D838D-7607-4D18-98AF-FF499841EA23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54735449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5ED32372-D1F2-4E6B-8721-3AC88E64235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91599832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540B19AD-32C4-4CFE-AEEF-F07C73CD6C4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2417780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441C977F-60D8-486D-B79E-0A88044A7219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1302053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1F0C4C-FA77-4011-89BB-DEF696DACFE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864149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E0E7A8C4-59FF-4682-8DA3-43EF788BEEA2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00712644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8E9F7E94-EB84-42F3-BADC-0FF3AB5E0FC1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5491625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defTabSz="457200">
              <a:defRPr kumimoji="0"/>
            </a:lvl1pPr>
          </a:lstStyle>
          <a:p>
            <a:fld id="{246F246A-0FDE-4A9A-9ACE-9D7605A3C368}" type="slidenum">
              <a:rPr lang="en-US" altLang="ja-JP"/>
              <a:pPr/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51874932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392" y="2131390"/>
            <a:ext cx="7773293" cy="147004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825" y="3887189"/>
            <a:ext cx="6400354" cy="1752451"/>
          </a:xfrm>
        </p:spPr>
        <p:txBody>
          <a:bodyPr/>
          <a:lstStyle>
            <a:lvl1pPr marL="0" indent="0" algn="ctr">
              <a:buNone/>
              <a:defRPr/>
            </a:lvl1pPr>
            <a:lvl2pPr marL="321457" indent="0" algn="ctr">
              <a:buNone/>
              <a:defRPr/>
            </a:lvl2pPr>
            <a:lvl3pPr marL="642915" indent="0" algn="ctr">
              <a:buNone/>
              <a:defRPr/>
            </a:lvl3pPr>
            <a:lvl4pPr marL="964372" indent="0" algn="ctr">
              <a:buNone/>
              <a:defRPr/>
            </a:lvl4pPr>
            <a:lvl5pPr marL="1285829" indent="0" algn="ctr">
              <a:buNone/>
              <a:defRPr/>
            </a:lvl5pPr>
            <a:lvl6pPr marL="1607287" indent="0" algn="ctr">
              <a:buNone/>
              <a:defRPr/>
            </a:lvl6pPr>
            <a:lvl7pPr marL="1928744" indent="0" algn="ctr">
              <a:buNone/>
              <a:defRPr/>
            </a:lvl7pPr>
            <a:lvl8pPr marL="2250201" indent="0" algn="ctr">
              <a:buNone/>
              <a:defRPr/>
            </a:lvl8pPr>
            <a:lvl9pPr marL="257165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3444C85F-0745-40E8-86CD-0BD9CCB674A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7378624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C072D4E1-1F66-4487-88FF-FFC683F577F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06745797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190" y="4407343"/>
            <a:ext cx="7772176" cy="1361777"/>
          </a:xfrm>
        </p:spPr>
        <p:txBody>
          <a:bodyPr anchor="t"/>
          <a:lstStyle>
            <a:lvl1pPr algn="l">
              <a:defRPr sz="28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190" y="2906613"/>
            <a:ext cx="7772176" cy="1500188"/>
          </a:xfrm>
        </p:spPr>
        <p:txBody>
          <a:bodyPr anchor="b"/>
          <a:lstStyle>
            <a:lvl1pPr marL="0" indent="0">
              <a:buNone/>
              <a:defRPr sz="1400"/>
            </a:lvl1pPr>
            <a:lvl2pPr marL="321457" indent="0">
              <a:buNone/>
              <a:defRPr sz="1300"/>
            </a:lvl2pPr>
            <a:lvl3pPr marL="642915" indent="0">
              <a:buNone/>
              <a:defRPr sz="1100"/>
            </a:lvl3pPr>
            <a:lvl4pPr marL="964372" indent="0">
              <a:buNone/>
              <a:defRPr sz="1000"/>
            </a:lvl4pPr>
            <a:lvl5pPr marL="1285829" indent="0">
              <a:buNone/>
              <a:defRPr sz="1000"/>
            </a:lvl5pPr>
            <a:lvl6pPr marL="1607287" indent="0">
              <a:buNone/>
              <a:defRPr sz="1000"/>
            </a:lvl6pPr>
            <a:lvl7pPr marL="1928744" indent="0">
              <a:buNone/>
              <a:defRPr sz="1000"/>
            </a:lvl7pPr>
            <a:lvl8pPr marL="2250201" indent="0">
              <a:buNone/>
              <a:defRPr sz="1000"/>
            </a:lvl8pPr>
            <a:lvl9pPr marL="2571659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3871CDD5-65B9-41C7-B6A4-29FE5CF56C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5023720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9734" y="1830593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5849" y="1830593"/>
            <a:ext cx="3848695" cy="4420195"/>
          </a:xfrm>
        </p:spPr>
        <p:txBody>
          <a:bodyPr/>
          <a:lstStyle>
            <a:lvl1pPr>
              <a:defRPr sz="2000"/>
            </a:lvl1pPr>
            <a:lvl2pPr>
              <a:defRPr sz="1700"/>
            </a:lvl2pPr>
            <a:lvl3pPr>
              <a:defRPr sz="1400"/>
            </a:lvl3pPr>
            <a:lvl4pPr>
              <a:defRPr sz="1300"/>
            </a:lvl4pPr>
            <a:lvl5pPr>
              <a:defRPr sz="1300"/>
            </a:lvl5pPr>
            <a:lvl6pPr>
              <a:defRPr sz="1300"/>
            </a:lvl6pPr>
            <a:lvl7pPr>
              <a:defRPr sz="1300"/>
            </a:lvl7pPr>
            <a:lvl8pPr>
              <a:defRPr sz="1300"/>
            </a:lvl8pPr>
            <a:lvl9pPr>
              <a:defRPr sz="13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4C9D2233-544C-4C87-917B-C632F7C59E9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51282185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685" y="274588"/>
            <a:ext cx="8228707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648" y="1534791"/>
            <a:ext cx="4039568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648" y="2174382"/>
            <a:ext cx="4039568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4826" y="1534791"/>
            <a:ext cx="4041799" cy="639589"/>
          </a:xfrm>
        </p:spPr>
        <p:txBody>
          <a:bodyPr anchor="b"/>
          <a:lstStyle>
            <a:lvl1pPr marL="0" indent="0">
              <a:buNone/>
              <a:defRPr sz="1700" b="1"/>
            </a:lvl1pPr>
            <a:lvl2pPr marL="321457" indent="0">
              <a:buNone/>
              <a:defRPr sz="1400" b="1"/>
            </a:lvl2pPr>
            <a:lvl3pPr marL="642915" indent="0">
              <a:buNone/>
              <a:defRPr sz="1300" b="1"/>
            </a:lvl3pPr>
            <a:lvl4pPr marL="964372" indent="0">
              <a:buNone/>
              <a:defRPr sz="1100" b="1"/>
            </a:lvl4pPr>
            <a:lvl5pPr marL="1285829" indent="0">
              <a:buNone/>
              <a:defRPr sz="1100" b="1"/>
            </a:lvl5pPr>
            <a:lvl6pPr marL="1607287" indent="0">
              <a:buNone/>
              <a:defRPr sz="1100" b="1"/>
            </a:lvl6pPr>
            <a:lvl7pPr marL="1928744" indent="0">
              <a:buNone/>
              <a:defRPr sz="1100" b="1"/>
            </a:lvl7pPr>
            <a:lvl8pPr marL="2250201" indent="0">
              <a:buNone/>
              <a:defRPr sz="1100" b="1"/>
            </a:lvl8pPr>
            <a:lvl9pPr marL="2571659" indent="0">
              <a:buNone/>
              <a:defRPr sz="11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4826" y="2174382"/>
            <a:ext cx="4041799" cy="3951387"/>
          </a:xfrm>
        </p:spPr>
        <p:txBody>
          <a:bodyPr/>
          <a:lstStyle>
            <a:lvl1pPr>
              <a:defRPr sz="1700"/>
            </a:lvl1pPr>
            <a:lvl2pPr>
              <a:defRPr sz="1400"/>
            </a:lvl2pPr>
            <a:lvl3pPr>
              <a:defRPr sz="1300"/>
            </a:lvl3pPr>
            <a:lvl4pPr>
              <a:defRPr sz="1100"/>
            </a:lvl4pPr>
            <a:lvl5pPr>
              <a:defRPr sz="1100"/>
            </a:lvl5pPr>
            <a:lvl6pPr>
              <a:defRPr sz="1100"/>
            </a:lvl6pPr>
            <a:lvl7pPr>
              <a:defRPr sz="1100"/>
            </a:lvl7pPr>
            <a:lvl8pPr>
              <a:defRPr sz="1100"/>
            </a:lvl8pPr>
            <a:lvl9pPr>
              <a:defRPr sz="11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A7CE5427-C01D-4BAB-9CAD-18FD33E9A55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34803750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B500D086-2DA3-4649-B3DF-6F5EA7A4C6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58618146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62CF373A-3010-4FEC-A7F4-266EFE5EBF3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01998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089320-1804-4952-B859-3502C6EAA7A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82165351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918" y="274015"/>
            <a:ext cx="3008189" cy="116197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224" y="273472"/>
            <a:ext cx="5111130" cy="5852294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7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918" y="1435448"/>
            <a:ext cx="3008189" cy="469031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C4150659-2B39-4B40-8D5C-6BACAFBF6F9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8856832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906" y="4801366"/>
            <a:ext cx="5486177" cy="567035"/>
          </a:xfrm>
        </p:spPr>
        <p:txBody>
          <a:bodyPr anchor="b"/>
          <a:lstStyle>
            <a:lvl1pPr algn="l">
              <a:defRPr sz="14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906" y="612800"/>
            <a:ext cx="5486177" cy="4114354"/>
          </a:xfrm>
        </p:spPr>
        <p:txBody>
          <a:bodyPr/>
          <a:lstStyle>
            <a:lvl1pPr marL="0" indent="0">
              <a:buNone/>
              <a:defRPr sz="2200"/>
            </a:lvl1pPr>
            <a:lvl2pPr marL="321457" indent="0">
              <a:buNone/>
              <a:defRPr sz="2000"/>
            </a:lvl2pPr>
            <a:lvl3pPr marL="642915" indent="0">
              <a:buNone/>
              <a:defRPr sz="1700"/>
            </a:lvl3pPr>
            <a:lvl4pPr marL="964372" indent="0">
              <a:buNone/>
              <a:defRPr sz="1400"/>
            </a:lvl4pPr>
            <a:lvl5pPr marL="1285829" indent="0">
              <a:buNone/>
              <a:defRPr sz="1400"/>
            </a:lvl5pPr>
            <a:lvl6pPr marL="1607287" indent="0">
              <a:buNone/>
              <a:defRPr sz="1400"/>
            </a:lvl6pPr>
            <a:lvl7pPr marL="1928744" indent="0">
              <a:buNone/>
              <a:defRPr sz="1400"/>
            </a:lvl7pPr>
            <a:lvl8pPr marL="2250201" indent="0">
              <a:buNone/>
              <a:defRPr sz="1400"/>
            </a:lvl8pPr>
            <a:lvl9pPr marL="2571659" indent="0">
              <a:buNone/>
              <a:defRPr sz="1400"/>
            </a:lvl9pPr>
          </a:lstStyle>
          <a:p>
            <a:pPr lvl="0"/>
            <a:endParaRPr lang="en-US" noProof="0" smtClean="0">
              <a:sym typeface="Helvetica Light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906" y="5367859"/>
            <a:ext cx="5486177" cy="804788"/>
          </a:xfrm>
        </p:spPr>
        <p:txBody>
          <a:bodyPr/>
          <a:lstStyle>
            <a:lvl1pPr marL="0" indent="0">
              <a:buNone/>
              <a:defRPr sz="1000"/>
            </a:lvl1pPr>
            <a:lvl2pPr marL="321457" indent="0">
              <a:buNone/>
              <a:defRPr sz="800"/>
            </a:lvl2pPr>
            <a:lvl3pPr marL="642915" indent="0">
              <a:buNone/>
              <a:defRPr sz="700"/>
            </a:lvl3pPr>
            <a:lvl4pPr marL="964372" indent="0">
              <a:buNone/>
              <a:defRPr sz="600"/>
            </a:lvl4pPr>
            <a:lvl5pPr marL="1285829" indent="0">
              <a:buNone/>
              <a:defRPr sz="600"/>
            </a:lvl5pPr>
            <a:lvl6pPr marL="1607287" indent="0">
              <a:buNone/>
              <a:defRPr sz="600"/>
            </a:lvl6pPr>
            <a:lvl7pPr marL="1928744" indent="0">
              <a:buNone/>
              <a:defRPr sz="600"/>
            </a:lvl7pPr>
            <a:lvl8pPr marL="2250201" indent="0">
              <a:buNone/>
              <a:defRPr sz="600"/>
            </a:lvl8pPr>
            <a:lvl9pPr marL="2571659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9A06D412-3F98-40E4-99A1-A4442504A8E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3491943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858ABF97-E385-41CE-8058-73CCA6A904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1123033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23139" y="312539"/>
            <a:ext cx="1951137" cy="593824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9727" y="312539"/>
            <a:ext cx="5746254" cy="593824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 defTabSz="457200" hangingPunct="1">
              <a:defRPr kumimoji="1" baseline="-25000" smtClean="0"/>
            </a:lvl1pPr>
          </a:lstStyle>
          <a:p>
            <a:pPr>
              <a:defRPr/>
            </a:pPr>
            <a:fld id="{512B0D2C-7E0C-4FC2-926C-565FBF80308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006915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0C18E-958D-40E0-BB79-48C446CF0B5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299471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6D499A-7445-4257-A676-478034CF7D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024928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EFEAC5-DFFD-402B-BF9A-296900C75F8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761711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E23CDD-8104-426A-BE6F-103E5FEF577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2460109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01F3F3-79E6-44D3-8E50-B2299DAC95B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7308240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C23577-4158-4700-9780-1DA99FE96DE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026268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39A4B4-992B-432E-ACB2-7CE69B19D4A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480017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56A902-E9AD-4965-B7E5-B35109FD7D5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787815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D9124E-488D-423C-911C-8B0B08E53B2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5807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33604F-A388-4A33-91C2-B51739A6A2B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736225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1DCF91-AA21-4C4B-AC39-0BB0B6FD838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747929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1B70FC-0407-422C-92A6-A893BFCA0CF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0142315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431FB9-DDC2-4A14-B6E3-4B404E4E4D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3420876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6362F1-6E1D-49A2-A96F-8F3991A90E9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908492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FBC750-14FB-4567-BB48-89BA76A55EA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933843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61C0F-8EB1-4B7A-966C-7AE11F9BCD7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919958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506FA4-8D8F-45CA-9293-C6C4E2154D7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510687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9DEAAC-9161-4BAA-899E-9EC67965095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144949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8519A1-74D9-4A8C-9307-D1007F9862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3326405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BDC230-1D4D-4DEF-8967-29088A578DD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8863542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C19260-A877-440A-8AF7-045355C57C7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0253142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33923D-92A0-4898-85B9-6F70C652CBE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4264360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80120-4B87-47E4-8345-7746052D2D5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846354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F64BE-69F9-4A0A-BA10-E1873E60358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12491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9D7FA1-FD21-4255-8FF9-B27E06394AF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9294007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A6924E-BE16-4F3F-999E-C61604097F1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4811812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AB676C-C9D1-4426-BE13-865144D2A1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354269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E8AFD-BB3C-4F46-81A2-58EE334D62E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703291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899DB8-E095-4574-911D-00641D77C78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3431513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557B59-03A9-4FD7-B5DA-A981CC332F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404679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784400-1EAC-40F6-982B-9AF6DD123AD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149954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7ACC43-4003-4B90-BF2C-1380C490E6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6869845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1844B9-100A-4276-A65A-9D10956D080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53474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B97F7-1D28-4837-951D-9C21F51FB4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5726642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AC4A88-074D-43BE-B4C7-EA7EB1691E0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096730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9C13A6-7F1C-4E16-BAB4-FBC088E56EA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2351486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E5C21-7AEF-439F-9161-57E8F22AC77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6369757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1364BB-1F47-4AD9-ACB1-B766D222521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6957607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967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687C9A-F75A-4450-BE37-90727A92FE8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373437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98A73A-D46D-4E42-9556-AB30145B0A4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724245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BBFB9-9B6C-4BDA-BEE3-70F7B35CB4C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6685691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744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CFCF68-C8F1-48EB-B7D7-F45F116FA14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201014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FF6DC-CD22-49D1-8C7E-B65DBF251EB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0299299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29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29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E606C6-9D9E-4026-BEE4-E968B1186CD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048417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B28A0B-AC44-461F-B20F-811C30CB808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6074406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3F6DCC-1DC4-42A2-8015-2B0849583F3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9167895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59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C84ED2-F10C-4222-BF84-795F78722E4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2832567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595109-442E-480D-BC79-3C96C80A424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915534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9F512C-0D93-416B-A8F2-0F949F17C46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6882154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D71847-3790-4E63-B3DF-DCBF6F9FEF4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788359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slideLayout" Target="../slideLayouts/slideLayout177.xml"/><Relationship Id="rId17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5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8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3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86.xml"/><Relationship Id="rId10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3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9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.xml"/><Relationship Id="rId3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10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204.xml"/><Relationship Id="rId6" Type="http://schemas.openxmlformats.org/officeDocument/2006/relationships/slideLayout" Target="../slideLayouts/slideLayout209.xml"/><Relationship Id="rId11" Type="http://schemas.openxmlformats.org/officeDocument/2006/relationships/slideLayout" Target="../slideLayouts/slideLayout214.xml"/><Relationship Id="rId5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213.xml"/><Relationship Id="rId4" Type="http://schemas.openxmlformats.org/officeDocument/2006/relationships/slideLayout" Target="../slideLayouts/slideLayout207.xml"/><Relationship Id="rId9" Type="http://schemas.openxmlformats.org/officeDocument/2006/relationships/slideLayout" Target="../slideLayouts/slideLayout2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21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6.xml"/><Relationship Id="rId1" Type="http://schemas.openxmlformats.org/officeDocument/2006/relationships/slideLayout" Target="../slideLayouts/slideLayout215.xml"/><Relationship Id="rId6" Type="http://schemas.openxmlformats.org/officeDocument/2006/relationships/slideLayout" Target="../slideLayouts/slideLayout220.xml"/><Relationship Id="rId11" Type="http://schemas.openxmlformats.org/officeDocument/2006/relationships/slideLayout" Target="../slideLayouts/slideLayout225.xml"/><Relationship Id="rId5" Type="http://schemas.openxmlformats.org/officeDocument/2006/relationships/slideLayout" Target="../slideLayouts/slideLayout219.xml"/><Relationship Id="rId10" Type="http://schemas.openxmlformats.org/officeDocument/2006/relationships/slideLayout" Target="../slideLayouts/slideLayout224.xml"/><Relationship Id="rId4" Type="http://schemas.openxmlformats.org/officeDocument/2006/relationships/slideLayout" Target="../slideLayouts/slideLayout218.xml"/><Relationship Id="rId9" Type="http://schemas.openxmlformats.org/officeDocument/2006/relationships/slideLayout" Target="../slideLayouts/slideLayout223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3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32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7.xml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0.xml"/><Relationship Id="rId10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3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43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5" Type="http://schemas.openxmlformats.org/officeDocument/2006/relationships/slideLayout" Target="../slideLayouts/slideLayout241.xml"/><Relationship Id="rId10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5.xml"/><Relationship Id="rId3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54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9.xml"/><Relationship Id="rId1" Type="http://schemas.openxmlformats.org/officeDocument/2006/relationships/slideLayout" Target="../slideLayouts/slideLayout248.xml"/><Relationship Id="rId6" Type="http://schemas.openxmlformats.org/officeDocument/2006/relationships/slideLayout" Target="../slideLayouts/slideLayout253.xml"/><Relationship Id="rId11" Type="http://schemas.openxmlformats.org/officeDocument/2006/relationships/slideLayout" Target="../slideLayouts/slideLayout258.xml"/><Relationship Id="rId5" Type="http://schemas.openxmlformats.org/officeDocument/2006/relationships/slideLayout" Target="../slideLayouts/slideLayout252.xml"/><Relationship Id="rId10" Type="http://schemas.openxmlformats.org/officeDocument/2006/relationships/slideLayout" Target="../slideLayouts/slideLayout257.xml"/><Relationship Id="rId4" Type="http://schemas.openxmlformats.org/officeDocument/2006/relationships/slideLayout" Target="../slideLayouts/slideLayout251.xml"/><Relationship Id="rId9" Type="http://schemas.openxmlformats.org/officeDocument/2006/relationships/slideLayout" Target="../slideLayouts/slideLayout256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.xml"/><Relationship Id="rId3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5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59.xml"/><Relationship Id="rId6" Type="http://schemas.openxmlformats.org/officeDocument/2006/relationships/slideLayout" Target="../slideLayouts/slideLayout264.xml"/><Relationship Id="rId11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68.xml"/><Relationship Id="rId4" Type="http://schemas.openxmlformats.org/officeDocument/2006/relationships/slideLayout" Target="../slideLayouts/slideLayout262.xml"/><Relationship Id="rId9" Type="http://schemas.openxmlformats.org/officeDocument/2006/relationships/slideLayout" Target="../slideLayouts/slideLayout267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.xml"/><Relationship Id="rId3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6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71.xml"/><Relationship Id="rId1" Type="http://schemas.openxmlformats.org/officeDocument/2006/relationships/slideLayout" Target="../slideLayouts/slideLayout270.xml"/><Relationship Id="rId6" Type="http://schemas.openxmlformats.org/officeDocument/2006/relationships/slideLayout" Target="../slideLayouts/slideLayout275.xml"/><Relationship Id="rId11" Type="http://schemas.openxmlformats.org/officeDocument/2006/relationships/slideLayout" Target="../slideLayouts/slideLayout280.xml"/><Relationship Id="rId5" Type="http://schemas.openxmlformats.org/officeDocument/2006/relationships/slideLayout" Target="../slideLayouts/slideLayout274.xml"/><Relationship Id="rId10" Type="http://schemas.openxmlformats.org/officeDocument/2006/relationships/slideLayout" Target="../slideLayouts/slideLayout279.xml"/><Relationship Id="rId4" Type="http://schemas.openxmlformats.org/officeDocument/2006/relationships/slideLayout" Target="../slideLayouts/slideLayout273.xml"/><Relationship Id="rId9" Type="http://schemas.openxmlformats.org/officeDocument/2006/relationships/slideLayout" Target="../slideLayouts/slideLayout278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8.xml"/><Relationship Id="rId3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7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82.xml"/><Relationship Id="rId1" Type="http://schemas.openxmlformats.org/officeDocument/2006/relationships/slideLayout" Target="../slideLayouts/slideLayout281.xml"/><Relationship Id="rId6" Type="http://schemas.openxmlformats.org/officeDocument/2006/relationships/slideLayout" Target="../slideLayouts/slideLayout286.xml"/><Relationship Id="rId11" Type="http://schemas.openxmlformats.org/officeDocument/2006/relationships/slideLayout" Target="../slideLayouts/slideLayout291.xml"/><Relationship Id="rId5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90.xml"/><Relationship Id="rId4" Type="http://schemas.openxmlformats.org/officeDocument/2006/relationships/slideLayout" Target="../slideLayouts/slideLayout284.xml"/><Relationship Id="rId9" Type="http://schemas.openxmlformats.org/officeDocument/2006/relationships/slideLayout" Target="../slideLayouts/slideLayout289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9.xml"/><Relationship Id="rId3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8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93.xml"/><Relationship Id="rId1" Type="http://schemas.openxmlformats.org/officeDocument/2006/relationships/slideLayout" Target="../slideLayouts/slideLayout292.xml"/><Relationship Id="rId6" Type="http://schemas.openxmlformats.org/officeDocument/2006/relationships/slideLayout" Target="../slideLayouts/slideLayout297.xml"/><Relationship Id="rId11" Type="http://schemas.openxmlformats.org/officeDocument/2006/relationships/slideLayout" Target="../slideLayouts/slideLayout302.xml"/><Relationship Id="rId5" Type="http://schemas.openxmlformats.org/officeDocument/2006/relationships/slideLayout" Target="../slideLayouts/slideLayout296.xml"/><Relationship Id="rId10" Type="http://schemas.openxmlformats.org/officeDocument/2006/relationships/slideLayout" Target="../slideLayouts/slideLayout301.xml"/><Relationship Id="rId4" Type="http://schemas.openxmlformats.org/officeDocument/2006/relationships/slideLayout" Target="../slideLayouts/slideLayout295.xml"/><Relationship Id="rId9" Type="http://schemas.openxmlformats.org/officeDocument/2006/relationships/slideLayout" Target="../slideLayouts/slideLayout300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.xml"/><Relationship Id="rId3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9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04.xml"/><Relationship Id="rId1" Type="http://schemas.openxmlformats.org/officeDocument/2006/relationships/slideLayout" Target="../slideLayouts/slideLayout303.xml"/><Relationship Id="rId6" Type="http://schemas.openxmlformats.org/officeDocument/2006/relationships/slideLayout" Target="../slideLayouts/slideLayout308.xml"/><Relationship Id="rId11" Type="http://schemas.openxmlformats.org/officeDocument/2006/relationships/slideLayout" Target="../slideLayouts/slideLayout313.xml"/><Relationship Id="rId5" Type="http://schemas.openxmlformats.org/officeDocument/2006/relationships/slideLayout" Target="../slideLayouts/slideLayout307.xml"/><Relationship Id="rId10" Type="http://schemas.openxmlformats.org/officeDocument/2006/relationships/slideLayout" Target="../slideLayouts/slideLayout312.xml"/><Relationship Id="rId4" Type="http://schemas.openxmlformats.org/officeDocument/2006/relationships/slideLayout" Target="../slideLayouts/slideLayout306.xml"/><Relationship Id="rId9" Type="http://schemas.openxmlformats.org/officeDocument/2006/relationships/slideLayout" Target="../slideLayouts/slideLayout311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.xml"/><Relationship Id="rId3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20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5.xml"/><Relationship Id="rId1" Type="http://schemas.openxmlformats.org/officeDocument/2006/relationships/slideLayout" Target="../slideLayouts/slideLayout314.xml"/><Relationship Id="rId6" Type="http://schemas.openxmlformats.org/officeDocument/2006/relationships/slideLayout" Target="../slideLayouts/slideLayout319.xml"/><Relationship Id="rId11" Type="http://schemas.openxmlformats.org/officeDocument/2006/relationships/slideLayout" Target="../slideLayouts/slideLayout324.xml"/><Relationship Id="rId5" Type="http://schemas.openxmlformats.org/officeDocument/2006/relationships/slideLayout" Target="../slideLayouts/slideLayout318.xml"/><Relationship Id="rId10" Type="http://schemas.openxmlformats.org/officeDocument/2006/relationships/slideLayout" Target="../slideLayouts/slideLayout323.xml"/><Relationship Id="rId4" Type="http://schemas.openxmlformats.org/officeDocument/2006/relationships/slideLayout" Target="../slideLayouts/slideLayout317.xml"/><Relationship Id="rId9" Type="http://schemas.openxmlformats.org/officeDocument/2006/relationships/slideLayout" Target="../slideLayouts/slideLayout3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2.xml"/><Relationship Id="rId3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31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6.xml"/><Relationship Id="rId1" Type="http://schemas.openxmlformats.org/officeDocument/2006/relationships/slideLayout" Target="../slideLayouts/slideLayout325.xml"/><Relationship Id="rId6" Type="http://schemas.openxmlformats.org/officeDocument/2006/relationships/slideLayout" Target="../slideLayouts/slideLayout330.xml"/><Relationship Id="rId11" Type="http://schemas.openxmlformats.org/officeDocument/2006/relationships/slideLayout" Target="../slideLayouts/slideLayout335.xml"/><Relationship Id="rId5" Type="http://schemas.openxmlformats.org/officeDocument/2006/relationships/slideLayout" Target="../slideLayouts/slideLayout329.xml"/><Relationship Id="rId10" Type="http://schemas.openxmlformats.org/officeDocument/2006/relationships/slideLayout" Target="../slideLayouts/slideLayout334.xml"/><Relationship Id="rId4" Type="http://schemas.openxmlformats.org/officeDocument/2006/relationships/slideLayout" Target="../slideLayouts/slideLayout328.xml"/><Relationship Id="rId9" Type="http://schemas.openxmlformats.org/officeDocument/2006/relationships/slideLayout" Target="../slideLayouts/slideLayout333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3.xml"/><Relationship Id="rId3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42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7.xml"/><Relationship Id="rId1" Type="http://schemas.openxmlformats.org/officeDocument/2006/relationships/slideLayout" Target="../slideLayouts/slideLayout336.xml"/><Relationship Id="rId6" Type="http://schemas.openxmlformats.org/officeDocument/2006/relationships/slideLayout" Target="../slideLayouts/slideLayout341.xml"/><Relationship Id="rId11" Type="http://schemas.openxmlformats.org/officeDocument/2006/relationships/slideLayout" Target="../slideLayouts/slideLayout346.xml"/><Relationship Id="rId5" Type="http://schemas.openxmlformats.org/officeDocument/2006/relationships/slideLayout" Target="../slideLayouts/slideLayout340.xml"/><Relationship Id="rId10" Type="http://schemas.openxmlformats.org/officeDocument/2006/relationships/slideLayout" Target="../slideLayouts/slideLayout345.xml"/><Relationship Id="rId4" Type="http://schemas.openxmlformats.org/officeDocument/2006/relationships/slideLayout" Target="../slideLayouts/slideLayout339.xml"/><Relationship Id="rId9" Type="http://schemas.openxmlformats.org/officeDocument/2006/relationships/slideLayout" Target="../slideLayouts/slideLayout344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4.xml"/><Relationship Id="rId3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53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8.xml"/><Relationship Id="rId1" Type="http://schemas.openxmlformats.org/officeDocument/2006/relationships/slideLayout" Target="../slideLayouts/slideLayout347.xml"/><Relationship Id="rId6" Type="http://schemas.openxmlformats.org/officeDocument/2006/relationships/slideLayout" Target="../slideLayouts/slideLayout352.xml"/><Relationship Id="rId11" Type="http://schemas.openxmlformats.org/officeDocument/2006/relationships/slideLayout" Target="../slideLayouts/slideLayout357.xml"/><Relationship Id="rId5" Type="http://schemas.openxmlformats.org/officeDocument/2006/relationships/slideLayout" Target="../slideLayouts/slideLayout351.xml"/><Relationship Id="rId10" Type="http://schemas.openxmlformats.org/officeDocument/2006/relationships/slideLayout" Target="../slideLayouts/slideLayout356.xml"/><Relationship Id="rId4" Type="http://schemas.openxmlformats.org/officeDocument/2006/relationships/slideLayout" Target="../slideLayouts/slideLayout350.xml"/><Relationship Id="rId9" Type="http://schemas.openxmlformats.org/officeDocument/2006/relationships/slideLayout" Target="../slideLayouts/slideLayout355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5.xml"/><Relationship Id="rId3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64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9.xml"/><Relationship Id="rId1" Type="http://schemas.openxmlformats.org/officeDocument/2006/relationships/slideLayout" Target="../slideLayouts/slideLayout358.xml"/><Relationship Id="rId6" Type="http://schemas.openxmlformats.org/officeDocument/2006/relationships/slideLayout" Target="../slideLayouts/slideLayout363.xml"/><Relationship Id="rId11" Type="http://schemas.openxmlformats.org/officeDocument/2006/relationships/slideLayout" Target="../slideLayouts/slideLayout368.xml"/><Relationship Id="rId5" Type="http://schemas.openxmlformats.org/officeDocument/2006/relationships/slideLayout" Target="../slideLayouts/slideLayout362.xml"/><Relationship Id="rId10" Type="http://schemas.openxmlformats.org/officeDocument/2006/relationships/slideLayout" Target="../slideLayouts/slideLayout367.xml"/><Relationship Id="rId4" Type="http://schemas.openxmlformats.org/officeDocument/2006/relationships/slideLayout" Target="../slideLayouts/slideLayout361.xml"/><Relationship Id="rId9" Type="http://schemas.openxmlformats.org/officeDocument/2006/relationships/slideLayout" Target="../slideLayouts/slideLayout366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6.xml"/><Relationship Id="rId3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5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70.xml"/><Relationship Id="rId1" Type="http://schemas.openxmlformats.org/officeDocument/2006/relationships/slideLayout" Target="../slideLayouts/slideLayout369.xml"/><Relationship Id="rId6" Type="http://schemas.openxmlformats.org/officeDocument/2006/relationships/slideLayout" Target="../slideLayouts/slideLayout374.xml"/><Relationship Id="rId11" Type="http://schemas.openxmlformats.org/officeDocument/2006/relationships/slideLayout" Target="../slideLayouts/slideLayout379.xml"/><Relationship Id="rId5" Type="http://schemas.openxmlformats.org/officeDocument/2006/relationships/slideLayout" Target="../slideLayouts/slideLayout373.xml"/><Relationship Id="rId10" Type="http://schemas.openxmlformats.org/officeDocument/2006/relationships/slideLayout" Target="../slideLayouts/slideLayout378.xml"/><Relationship Id="rId4" Type="http://schemas.openxmlformats.org/officeDocument/2006/relationships/slideLayout" Target="../slideLayouts/slideLayout372.xml"/><Relationship Id="rId9" Type="http://schemas.openxmlformats.org/officeDocument/2006/relationships/slideLayout" Target="../slideLayouts/slideLayout377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7.xml"/><Relationship Id="rId3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6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81.xml"/><Relationship Id="rId1" Type="http://schemas.openxmlformats.org/officeDocument/2006/relationships/slideLayout" Target="../slideLayouts/slideLayout380.xml"/><Relationship Id="rId6" Type="http://schemas.openxmlformats.org/officeDocument/2006/relationships/slideLayout" Target="../slideLayouts/slideLayout385.xml"/><Relationship Id="rId11" Type="http://schemas.openxmlformats.org/officeDocument/2006/relationships/slideLayout" Target="../slideLayouts/slideLayout390.xml"/><Relationship Id="rId5" Type="http://schemas.openxmlformats.org/officeDocument/2006/relationships/slideLayout" Target="../slideLayouts/slideLayout384.xml"/><Relationship Id="rId10" Type="http://schemas.openxmlformats.org/officeDocument/2006/relationships/slideLayout" Target="../slideLayouts/slideLayout389.xml"/><Relationship Id="rId4" Type="http://schemas.openxmlformats.org/officeDocument/2006/relationships/slideLayout" Target="../slideLayouts/slideLayout383.xml"/><Relationship Id="rId9" Type="http://schemas.openxmlformats.org/officeDocument/2006/relationships/slideLayout" Target="../slideLayouts/slideLayout38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8.xml"/><Relationship Id="rId3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7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92.xml"/><Relationship Id="rId1" Type="http://schemas.openxmlformats.org/officeDocument/2006/relationships/slideLayout" Target="../slideLayouts/slideLayout391.xml"/><Relationship Id="rId6" Type="http://schemas.openxmlformats.org/officeDocument/2006/relationships/slideLayout" Target="../slideLayouts/slideLayout396.xml"/><Relationship Id="rId11" Type="http://schemas.openxmlformats.org/officeDocument/2006/relationships/slideLayout" Target="../slideLayouts/slideLayout401.xml"/><Relationship Id="rId5" Type="http://schemas.openxmlformats.org/officeDocument/2006/relationships/slideLayout" Target="../slideLayouts/slideLayout395.xml"/><Relationship Id="rId10" Type="http://schemas.openxmlformats.org/officeDocument/2006/relationships/slideLayout" Target="../slideLayouts/slideLayout400.xml"/><Relationship Id="rId4" Type="http://schemas.openxmlformats.org/officeDocument/2006/relationships/slideLayout" Target="../slideLayouts/slideLayout394.xml"/><Relationship Id="rId9" Type="http://schemas.openxmlformats.org/officeDocument/2006/relationships/slideLayout" Target="../slideLayouts/slideLayout399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9.xml"/><Relationship Id="rId3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8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403.xml"/><Relationship Id="rId1" Type="http://schemas.openxmlformats.org/officeDocument/2006/relationships/slideLayout" Target="../slideLayouts/slideLayout402.xml"/><Relationship Id="rId6" Type="http://schemas.openxmlformats.org/officeDocument/2006/relationships/slideLayout" Target="../slideLayouts/slideLayout407.xml"/><Relationship Id="rId11" Type="http://schemas.openxmlformats.org/officeDocument/2006/relationships/slideLayout" Target="../slideLayouts/slideLayout412.xml"/><Relationship Id="rId5" Type="http://schemas.openxmlformats.org/officeDocument/2006/relationships/slideLayout" Target="../slideLayouts/slideLayout406.xml"/><Relationship Id="rId10" Type="http://schemas.openxmlformats.org/officeDocument/2006/relationships/slideLayout" Target="../slideLayouts/slideLayout411.xml"/><Relationship Id="rId4" Type="http://schemas.openxmlformats.org/officeDocument/2006/relationships/slideLayout" Target="../slideLayouts/slideLayout405.xml"/><Relationship Id="rId9" Type="http://schemas.openxmlformats.org/officeDocument/2006/relationships/slideLayout" Target="../slideLayouts/slideLayout410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0.xml"/><Relationship Id="rId3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9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14.xml"/><Relationship Id="rId1" Type="http://schemas.openxmlformats.org/officeDocument/2006/relationships/slideLayout" Target="../slideLayouts/slideLayout413.xml"/><Relationship Id="rId6" Type="http://schemas.openxmlformats.org/officeDocument/2006/relationships/slideLayout" Target="../slideLayouts/slideLayout418.xml"/><Relationship Id="rId11" Type="http://schemas.openxmlformats.org/officeDocument/2006/relationships/slideLayout" Target="../slideLayouts/slideLayout423.xml"/><Relationship Id="rId5" Type="http://schemas.openxmlformats.org/officeDocument/2006/relationships/slideLayout" Target="../slideLayouts/slideLayout417.xml"/><Relationship Id="rId10" Type="http://schemas.openxmlformats.org/officeDocument/2006/relationships/slideLayout" Target="../slideLayouts/slideLayout422.xml"/><Relationship Id="rId4" Type="http://schemas.openxmlformats.org/officeDocument/2006/relationships/slideLayout" Target="../slideLayouts/slideLayout416.xml"/><Relationship Id="rId9" Type="http://schemas.openxmlformats.org/officeDocument/2006/relationships/slideLayout" Target="../slideLayouts/slideLayout421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1.xml"/><Relationship Id="rId3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30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5.xml"/><Relationship Id="rId1" Type="http://schemas.openxmlformats.org/officeDocument/2006/relationships/slideLayout" Target="../slideLayouts/slideLayout424.xml"/><Relationship Id="rId6" Type="http://schemas.openxmlformats.org/officeDocument/2006/relationships/slideLayout" Target="../slideLayouts/slideLayout429.xml"/><Relationship Id="rId11" Type="http://schemas.openxmlformats.org/officeDocument/2006/relationships/slideLayout" Target="../slideLayouts/slideLayout434.xml"/><Relationship Id="rId5" Type="http://schemas.openxmlformats.org/officeDocument/2006/relationships/slideLayout" Target="../slideLayouts/slideLayout428.xml"/><Relationship Id="rId10" Type="http://schemas.openxmlformats.org/officeDocument/2006/relationships/slideLayout" Target="../slideLayouts/slideLayout433.xml"/><Relationship Id="rId4" Type="http://schemas.openxmlformats.org/officeDocument/2006/relationships/slideLayout" Target="../slideLayouts/slideLayout427.xml"/><Relationship Id="rId9" Type="http://schemas.openxmlformats.org/officeDocument/2006/relationships/slideLayout" Target="../slideLayouts/slideLayout4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2.xml"/><Relationship Id="rId3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41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6.xml"/><Relationship Id="rId1" Type="http://schemas.openxmlformats.org/officeDocument/2006/relationships/slideLayout" Target="../slideLayouts/slideLayout435.xml"/><Relationship Id="rId6" Type="http://schemas.openxmlformats.org/officeDocument/2006/relationships/slideLayout" Target="../slideLayouts/slideLayout440.xml"/><Relationship Id="rId11" Type="http://schemas.openxmlformats.org/officeDocument/2006/relationships/slideLayout" Target="../slideLayouts/slideLayout445.xml"/><Relationship Id="rId5" Type="http://schemas.openxmlformats.org/officeDocument/2006/relationships/slideLayout" Target="../slideLayouts/slideLayout439.xml"/><Relationship Id="rId10" Type="http://schemas.openxmlformats.org/officeDocument/2006/relationships/slideLayout" Target="../slideLayouts/slideLayout444.xml"/><Relationship Id="rId4" Type="http://schemas.openxmlformats.org/officeDocument/2006/relationships/slideLayout" Target="../slideLayouts/slideLayout438.xml"/><Relationship Id="rId9" Type="http://schemas.openxmlformats.org/officeDocument/2006/relationships/slideLayout" Target="../slideLayouts/slideLayout443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3.xml"/><Relationship Id="rId3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52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7.xml"/><Relationship Id="rId1" Type="http://schemas.openxmlformats.org/officeDocument/2006/relationships/slideLayout" Target="../slideLayouts/slideLayout446.xml"/><Relationship Id="rId6" Type="http://schemas.openxmlformats.org/officeDocument/2006/relationships/slideLayout" Target="../slideLayouts/slideLayout451.xml"/><Relationship Id="rId11" Type="http://schemas.openxmlformats.org/officeDocument/2006/relationships/slideLayout" Target="../slideLayouts/slideLayout456.xml"/><Relationship Id="rId5" Type="http://schemas.openxmlformats.org/officeDocument/2006/relationships/slideLayout" Target="../slideLayouts/slideLayout450.xml"/><Relationship Id="rId10" Type="http://schemas.openxmlformats.org/officeDocument/2006/relationships/slideLayout" Target="../slideLayouts/slideLayout455.xml"/><Relationship Id="rId4" Type="http://schemas.openxmlformats.org/officeDocument/2006/relationships/slideLayout" Target="../slideLayouts/slideLayout449.xml"/><Relationship Id="rId9" Type="http://schemas.openxmlformats.org/officeDocument/2006/relationships/slideLayout" Target="../slideLayouts/slideLayout454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4.xml"/><Relationship Id="rId3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63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8.xml"/><Relationship Id="rId1" Type="http://schemas.openxmlformats.org/officeDocument/2006/relationships/slideLayout" Target="../slideLayouts/slideLayout457.xml"/><Relationship Id="rId6" Type="http://schemas.openxmlformats.org/officeDocument/2006/relationships/slideLayout" Target="../slideLayouts/slideLayout462.xml"/><Relationship Id="rId11" Type="http://schemas.openxmlformats.org/officeDocument/2006/relationships/slideLayout" Target="../slideLayouts/slideLayout467.xml"/><Relationship Id="rId5" Type="http://schemas.openxmlformats.org/officeDocument/2006/relationships/slideLayout" Target="../slideLayouts/slideLayout461.xml"/><Relationship Id="rId10" Type="http://schemas.openxmlformats.org/officeDocument/2006/relationships/slideLayout" Target="../slideLayouts/slideLayout466.xml"/><Relationship Id="rId4" Type="http://schemas.openxmlformats.org/officeDocument/2006/relationships/slideLayout" Target="../slideLayouts/slideLayout460.xml"/><Relationship Id="rId9" Type="http://schemas.openxmlformats.org/officeDocument/2006/relationships/slideLayout" Target="../slideLayouts/slideLayout465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5.xml"/><Relationship Id="rId3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74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9.xml"/><Relationship Id="rId1" Type="http://schemas.openxmlformats.org/officeDocument/2006/relationships/slideLayout" Target="../slideLayouts/slideLayout468.xml"/><Relationship Id="rId6" Type="http://schemas.openxmlformats.org/officeDocument/2006/relationships/slideLayout" Target="../slideLayouts/slideLayout473.xml"/><Relationship Id="rId11" Type="http://schemas.openxmlformats.org/officeDocument/2006/relationships/slideLayout" Target="../slideLayouts/slideLayout478.xml"/><Relationship Id="rId5" Type="http://schemas.openxmlformats.org/officeDocument/2006/relationships/slideLayout" Target="../slideLayouts/slideLayout472.xml"/><Relationship Id="rId10" Type="http://schemas.openxmlformats.org/officeDocument/2006/relationships/slideLayout" Target="../slideLayouts/slideLayout477.xml"/><Relationship Id="rId4" Type="http://schemas.openxmlformats.org/officeDocument/2006/relationships/slideLayout" Target="../slideLayouts/slideLayout471.xml"/><Relationship Id="rId9" Type="http://schemas.openxmlformats.org/officeDocument/2006/relationships/slideLayout" Target="../slideLayouts/slideLayout476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6.xml"/><Relationship Id="rId3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5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80.xml"/><Relationship Id="rId1" Type="http://schemas.openxmlformats.org/officeDocument/2006/relationships/slideLayout" Target="../slideLayouts/slideLayout479.xml"/><Relationship Id="rId6" Type="http://schemas.openxmlformats.org/officeDocument/2006/relationships/slideLayout" Target="../slideLayouts/slideLayout484.xml"/><Relationship Id="rId11" Type="http://schemas.openxmlformats.org/officeDocument/2006/relationships/slideLayout" Target="../slideLayouts/slideLayout489.xml"/><Relationship Id="rId5" Type="http://schemas.openxmlformats.org/officeDocument/2006/relationships/slideLayout" Target="../slideLayouts/slideLayout483.xml"/><Relationship Id="rId10" Type="http://schemas.openxmlformats.org/officeDocument/2006/relationships/slideLayout" Target="../slideLayouts/slideLayout488.xml"/><Relationship Id="rId4" Type="http://schemas.openxmlformats.org/officeDocument/2006/relationships/slideLayout" Target="../slideLayouts/slideLayout482.xml"/><Relationship Id="rId9" Type="http://schemas.openxmlformats.org/officeDocument/2006/relationships/slideLayout" Target="../slideLayouts/slideLayout487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7.xml"/><Relationship Id="rId3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6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91.xml"/><Relationship Id="rId1" Type="http://schemas.openxmlformats.org/officeDocument/2006/relationships/slideLayout" Target="../slideLayouts/slideLayout490.xml"/><Relationship Id="rId6" Type="http://schemas.openxmlformats.org/officeDocument/2006/relationships/slideLayout" Target="../slideLayouts/slideLayout495.xml"/><Relationship Id="rId11" Type="http://schemas.openxmlformats.org/officeDocument/2006/relationships/slideLayout" Target="../slideLayouts/slideLayout500.xml"/><Relationship Id="rId5" Type="http://schemas.openxmlformats.org/officeDocument/2006/relationships/slideLayout" Target="../slideLayouts/slideLayout494.xml"/><Relationship Id="rId10" Type="http://schemas.openxmlformats.org/officeDocument/2006/relationships/slideLayout" Target="../slideLayouts/slideLayout499.xml"/><Relationship Id="rId4" Type="http://schemas.openxmlformats.org/officeDocument/2006/relationships/slideLayout" Target="../slideLayouts/slideLayout493.xml"/><Relationship Id="rId9" Type="http://schemas.openxmlformats.org/officeDocument/2006/relationships/slideLayout" Target="../slideLayouts/slideLayout498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8.xml"/><Relationship Id="rId3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7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502.xml"/><Relationship Id="rId1" Type="http://schemas.openxmlformats.org/officeDocument/2006/relationships/slideLayout" Target="../slideLayouts/slideLayout501.xml"/><Relationship Id="rId6" Type="http://schemas.openxmlformats.org/officeDocument/2006/relationships/slideLayout" Target="../slideLayouts/slideLayout506.xml"/><Relationship Id="rId11" Type="http://schemas.openxmlformats.org/officeDocument/2006/relationships/slideLayout" Target="../slideLayouts/slideLayout511.xml"/><Relationship Id="rId5" Type="http://schemas.openxmlformats.org/officeDocument/2006/relationships/slideLayout" Target="../slideLayouts/slideLayout505.xml"/><Relationship Id="rId10" Type="http://schemas.openxmlformats.org/officeDocument/2006/relationships/slideLayout" Target="../slideLayouts/slideLayout510.xml"/><Relationship Id="rId4" Type="http://schemas.openxmlformats.org/officeDocument/2006/relationships/slideLayout" Target="../slideLayouts/slideLayout504.xml"/><Relationship Id="rId9" Type="http://schemas.openxmlformats.org/officeDocument/2006/relationships/slideLayout" Target="../slideLayouts/slideLayout509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9.xml"/><Relationship Id="rId3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8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13.xml"/><Relationship Id="rId1" Type="http://schemas.openxmlformats.org/officeDocument/2006/relationships/slideLayout" Target="../slideLayouts/slideLayout512.xml"/><Relationship Id="rId6" Type="http://schemas.openxmlformats.org/officeDocument/2006/relationships/slideLayout" Target="../slideLayouts/slideLayout517.xml"/><Relationship Id="rId11" Type="http://schemas.openxmlformats.org/officeDocument/2006/relationships/slideLayout" Target="../slideLayouts/slideLayout522.xml"/><Relationship Id="rId5" Type="http://schemas.openxmlformats.org/officeDocument/2006/relationships/slideLayout" Target="../slideLayouts/slideLayout516.xml"/><Relationship Id="rId10" Type="http://schemas.openxmlformats.org/officeDocument/2006/relationships/slideLayout" Target="../slideLayouts/slideLayout521.xml"/><Relationship Id="rId4" Type="http://schemas.openxmlformats.org/officeDocument/2006/relationships/slideLayout" Target="../slideLayouts/slideLayout515.xml"/><Relationship Id="rId9" Type="http://schemas.openxmlformats.org/officeDocument/2006/relationships/slideLayout" Target="../slideLayouts/slideLayout520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0.xml"/><Relationship Id="rId3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9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24.xml"/><Relationship Id="rId1" Type="http://schemas.openxmlformats.org/officeDocument/2006/relationships/slideLayout" Target="../slideLayouts/slideLayout523.xml"/><Relationship Id="rId6" Type="http://schemas.openxmlformats.org/officeDocument/2006/relationships/slideLayout" Target="../slideLayouts/slideLayout528.xml"/><Relationship Id="rId11" Type="http://schemas.openxmlformats.org/officeDocument/2006/relationships/slideLayout" Target="../slideLayouts/slideLayout533.xml"/><Relationship Id="rId5" Type="http://schemas.openxmlformats.org/officeDocument/2006/relationships/slideLayout" Target="../slideLayouts/slideLayout527.xml"/><Relationship Id="rId10" Type="http://schemas.openxmlformats.org/officeDocument/2006/relationships/slideLayout" Target="../slideLayouts/slideLayout532.xml"/><Relationship Id="rId4" Type="http://schemas.openxmlformats.org/officeDocument/2006/relationships/slideLayout" Target="../slideLayouts/slideLayout526.xml"/><Relationship Id="rId9" Type="http://schemas.openxmlformats.org/officeDocument/2006/relationships/slideLayout" Target="../slideLayouts/slideLayout53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>
              <a:defRPr/>
            </a:pPr>
            <a:fld id="{6E01CDBB-A5F3-4835-A4C6-E9185CBCEC4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8" r:id="rId1"/>
    <p:sldLayoutId id="2147484359" r:id="rId2"/>
    <p:sldLayoutId id="2147484360" r:id="rId3"/>
    <p:sldLayoutId id="2147484361" r:id="rId4"/>
    <p:sldLayoutId id="2147484362" r:id="rId5"/>
    <p:sldLayoutId id="2147484363" r:id="rId6"/>
    <p:sldLayoutId id="2147484364" r:id="rId7"/>
    <p:sldLayoutId id="2147484365" r:id="rId8"/>
    <p:sldLayoutId id="2147484366" r:id="rId9"/>
    <p:sldLayoutId id="2147484367" r:id="rId10"/>
    <p:sldLayoutId id="21474843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4CE90DD3-F4D1-40ED-919A-58D0D25E4B7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7" r:id="rId1"/>
    <p:sldLayoutId id="2147484458" r:id="rId2"/>
    <p:sldLayoutId id="2147484459" r:id="rId3"/>
    <p:sldLayoutId id="2147484460" r:id="rId4"/>
    <p:sldLayoutId id="2147484461" r:id="rId5"/>
    <p:sldLayoutId id="2147484462" r:id="rId6"/>
    <p:sldLayoutId id="2147484463" r:id="rId7"/>
    <p:sldLayoutId id="2147484464" r:id="rId8"/>
    <p:sldLayoutId id="2147484465" r:id="rId9"/>
    <p:sldLayoutId id="2147484466" r:id="rId10"/>
    <p:sldLayoutId id="214748446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F3825489-E103-4559-9647-A248642CAF8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8" r:id="rId1"/>
    <p:sldLayoutId id="2147484469" r:id="rId2"/>
    <p:sldLayoutId id="2147484470" r:id="rId3"/>
    <p:sldLayoutId id="2147484471" r:id="rId4"/>
    <p:sldLayoutId id="2147484472" r:id="rId5"/>
    <p:sldLayoutId id="2147484473" r:id="rId6"/>
    <p:sldLayoutId id="2147484474" r:id="rId7"/>
    <p:sldLayoutId id="2147484475" r:id="rId8"/>
    <p:sldLayoutId id="2147484476" r:id="rId9"/>
    <p:sldLayoutId id="2147484477" r:id="rId10"/>
    <p:sldLayoutId id="214748447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4FBBC565-D0E9-4531-A311-0D6F71B6D3D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9" r:id="rId1"/>
    <p:sldLayoutId id="2147484480" r:id="rId2"/>
    <p:sldLayoutId id="2147484481" r:id="rId3"/>
    <p:sldLayoutId id="2147484482" r:id="rId4"/>
    <p:sldLayoutId id="2147484483" r:id="rId5"/>
    <p:sldLayoutId id="2147484484" r:id="rId6"/>
    <p:sldLayoutId id="2147484485" r:id="rId7"/>
    <p:sldLayoutId id="2147484486" r:id="rId8"/>
    <p:sldLayoutId id="2147484487" r:id="rId9"/>
    <p:sldLayoutId id="2147484488" r:id="rId10"/>
    <p:sldLayoutId id="214748448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F4CE2C8-46E6-45F1-BCD9-4BD8A2008F9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0" r:id="rId1"/>
    <p:sldLayoutId id="2147484491" r:id="rId2"/>
    <p:sldLayoutId id="2147484492" r:id="rId3"/>
    <p:sldLayoutId id="2147484493" r:id="rId4"/>
    <p:sldLayoutId id="2147484494" r:id="rId5"/>
    <p:sldLayoutId id="2147484495" r:id="rId6"/>
    <p:sldLayoutId id="2147484496" r:id="rId7"/>
    <p:sldLayoutId id="2147484497" r:id="rId8"/>
    <p:sldLayoutId id="2147484498" r:id="rId9"/>
    <p:sldLayoutId id="2147484499" r:id="rId10"/>
    <p:sldLayoutId id="214748450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9D2B91DF-7707-4AEA-BC03-50685EAC87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6034" y="610068"/>
            <a:ext cx="7756525" cy="1127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タイトルテキストの書式を編集するにはクリックします。</a:t>
            </a:r>
          </a:p>
        </p:txBody>
      </p:sp>
      <p:sp>
        <p:nvSpPr>
          <p:cNvPr id="15363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6034" y="1981202"/>
            <a:ext cx="7756525" cy="409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アウトラインテキストの書式を編集するにはクリックします。</a:t>
            </a:r>
          </a:p>
          <a:p>
            <a:pPr lvl="1"/>
            <a:r>
              <a:rPr lang="en-GB" altLang="ja-JP" smtClean="0"/>
              <a:t>2</a:t>
            </a:r>
            <a:r>
              <a:rPr lang="ja-JP" altLang="en-GB" smtClean="0"/>
              <a:t>レベル目のアウトライン</a:t>
            </a:r>
          </a:p>
          <a:p>
            <a:pPr lvl="2"/>
            <a:r>
              <a:rPr lang="en-GB" altLang="ja-JP" smtClean="0"/>
              <a:t>3</a:t>
            </a:r>
            <a:r>
              <a:rPr lang="ja-JP" altLang="en-GB" smtClean="0"/>
              <a:t>レベル目のアウトライン</a:t>
            </a:r>
          </a:p>
          <a:p>
            <a:pPr lvl="3"/>
            <a:r>
              <a:rPr lang="en-GB" altLang="ja-JP" smtClean="0"/>
              <a:t>4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5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6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7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8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9</a:t>
            </a:r>
            <a:r>
              <a:rPr lang="ja-JP" altLang="en-GB" smtClean="0"/>
              <a:t>レベル目のアウトライン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686034" y="6248868"/>
            <a:ext cx="1889125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ftr"/>
          </p:nvPr>
        </p:nvSpPr>
        <p:spPr bwMode="auto">
          <a:xfrm>
            <a:off x="3124434" y="6248868"/>
            <a:ext cx="2879725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434" y="6248868"/>
            <a:ext cx="1889125" cy="44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defTabSz="449263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E9770DF-8DB4-46E3-B1C2-0FE13CB67B7D}" type="slidenum">
              <a:rPr lang="en-US" altLang="ja-JP"/>
              <a:pPr>
                <a:defRPr/>
              </a:pPr>
              <a:t>‹#›</a:t>
            </a:fld>
            <a:endParaRPr lang="ja-JP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5pPr>
      <a:lvl6pPr marL="25146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6pPr>
      <a:lvl7pPr marL="29718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7pPr>
      <a:lvl8pPr marL="3429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8pPr>
      <a:lvl9pPr marL="3886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Nivel de texto 1…"/>
          <p:cNvSpPr txBox="1">
            <a:spLocks noGrp="1"/>
          </p:cNvSpPr>
          <p:nvPr>
            <p:ph type="body" idx="1"/>
          </p:nvPr>
        </p:nvSpPr>
        <p:spPr bwMode="auto">
          <a:xfrm>
            <a:off x="490538" y="2081213"/>
            <a:ext cx="8162925" cy="428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vert="horz" wrap="square" lIns="35717" tIns="35717" rIns="35717" bIns="3571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>
                <a:sym typeface="Helvetica Neue" pitchFamily="5" charset="0"/>
              </a:rPr>
              <a:t>Texto de viñeta de la diapositiva</a:t>
            </a:r>
          </a:p>
          <a:p>
            <a:pPr lvl="1"/>
            <a:endParaRPr lang="en-US" altLang="ja-JP" smtClean="0">
              <a:sym typeface="Helvetica Neue" pitchFamily="5" charset="0"/>
            </a:endParaRPr>
          </a:p>
          <a:p>
            <a:pPr lvl="2"/>
            <a:endParaRPr lang="en-US" altLang="ja-JP" smtClean="0">
              <a:sym typeface="Helvetica Neue" pitchFamily="5" charset="0"/>
            </a:endParaRPr>
          </a:p>
          <a:p>
            <a:pPr lvl="3"/>
            <a:endParaRPr lang="en-US" altLang="ja-JP" smtClean="0">
              <a:sym typeface="Helvetica Neue" pitchFamily="5" charset="0"/>
            </a:endParaRPr>
          </a:p>
          <a:p>
            <a:pPr lvl="4"/>
            <a:endParaRPr lang="en-US" altLang="ja-JP" smtClean="0">
              <a:sym typeface="Helvetica Neue" pitchFamily="5" charset="0"/>
            </a:endParaRPr>
          </a:p>
        </p:txBody>
      </p:sp>
      <p:sp>
        <p:nvSpPr>
          <p:cNvPr id="3" name="Título de la diapositiva"/>
          <p:cNvSpPr txBox="1">
            <a:spLocks noGrp="1"/>
          </p:cNvSpPr>
          <p:nvPr>
            <p:ph type="title"/>
          </p:nvPr>
        </p:nvSpPr>
        <p:spPr bwMode="auto">
          <a:xfrm>
            <a:off x="490538" y="310031"/>
            <a:ext cx="816292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vert="horz" wrap="square" lIns="35717" tIns="35717" rIns="35717" bIns="3571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>
                <a:sym typeface="Helvetica Neue" pitchFamily="5" charset="0"/>
              </a:rPr>
              <a:t>Título de la diapositiva</a:t>
            </a:r>
          </a:p>
        </p:txBody>
      </p:sp>
      <p:sp>
        <p:nvSpPr>
          <p:cNvPr id="63492" name="Número de diapositiva"/>
          <p:cNvSpPr txBox="1">
            <a:spLocks noGrp="1"/>
          </p:cNvSpPr>
          <p:nvPr>
            <p:ph type="sldNum" sz="quarter" idx="2"/>
          </p:nvPr>
        </p:nvSpPr>
        <p:spPr bwMode="auto">
          <a:xfrm>
            <a:off x="4447220" y="6474799"/>
            <a:ext cx="245257" cy="2106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vert="horz" wrap="none" lIns="35717" tIns="35717" rIns="35717" bIns="35717" numCol="1" anchor="b" anchorCtr="0" compatLnSpc="1">
            <a:prstTxWarp prst="textNoShape">
              <a:avLst/>
            </a:prstTxWarp>
            <a:spAutoFit/>
          </a:bodyPr>
          <a:lstStyle>
            <a:lvl1pPr algn="ctr" defTabSz="409575" hangingPunct="0">
              <a:defRPr kumimoji="0" sz="900" baseline="0" smtClean="0">
                <a:solidFill>
                  <a:srgbClr val="000000"/>
                </a:solidFill>
                <a:latin typeface="Helvetica Neue" pitchFamily="5" charset="0"/>
                <a:ea typeface="ＭＳ Ｐゴシック" pitchFamily="50" charset="-128"/>
                <a:sym typeface="Helvetica Neue" pitchFamily="5" charset="0"/>
              </a:defRPr>
            </a:lvl1pPr>
            <a:lvl2pPr marL="742950" indent="-28575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09575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095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>
              <a:defRPr/>
            </a:pPr>
            <a:fld id="{648CB639-C97B-4B50-BD16-9C484112F87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4" r:id="rId1"/>
    <p:sldLayoutId id="2147484535" r:id="rId2"/>
    <p:sldLayoutId id="2147484536" r:id="rId3"/>
    <p:sldLayoutId id="2147484537" r:id="rId4"/>
    <p:sldLayoutId id="2147484538" r:id="rId5"/>
    <p:sldLayoutId id="2147484539" r:id="rId6"/>
    <p:sldLayoutId id="2147484540" r:id="rId7"/>
    <p:sldLayoutId id="2147484541" r:id="rId8"/>
    <p:sldLayoutId id="2147484542" r:id="rId9"/>
    <p:sldLayoutId id="2147484543" r:id="rId10"/>
    <p:sldLayoutId id="2147484544" r:id="rId11"/>
    <p:sldLayoutId id="2147484545" r:id="rId12"/>
    <p:sldLayoutId id="2147484546" r:id="rId13"/>
    <p:sldLayoutId id="2147484547" r:id="rId14"/>
    <p:sldLayoutId id="2147484548" r:id="rId15"/>
    <p:sldLayoutId id="2147484549" r:id="rId16"/>
  </p:sldLayoutIdLst>
  <p:transition spd="med"/>
  <p:txStyles>
    <p:titleStyle>
      <a:lvl1pPr algn="l" defTabSz="1217613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200" b="1" spc="-84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1pPr>
      <a:lvl2pPr algn="l" defTabSz="1217613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200" b="1" spc="-84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2pPr>
      <a:lvl3pPr algn="l" defTabSz="1217613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200" b="1" spc="-84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3pPr>
      <a:lvl4pPr algn="l" defTabSz="1217613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200" b="1" spc="-84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4pPr>
      <a:lvl5pPr algn="l" defTabSz="1217613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200" b="1" spc="-84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5pPr>
      <a:lvl6pPr marL="0" marR="0" indent="1607287" algn="l" defTabSz="121912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1" i="0" u="none" strike="noStrike" cap="none" spc="-84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6pPr>
      <a:lvl7pPr marL="0" marR="0" indent="1928744" algn="l" defTabSz="121912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1" i="0" u="none" strike="noStrike" cap="none" spc="-84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7pPr>
      <a:lvl8pPr marL="0" marR="0" indent="2250201" algn="l" defTabSz="121912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1" i="0" u="none" strike="noStrike" cap="none" spc="-84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8pPr>
      <a:lvl9pPr marL="0" marR="0" indent="2571659" algn="l" defTabSz="1219126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00" b="1" i="0" u="none" strike="noStrike" cap="none" spc="-84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9pPr>
    </p:titleStyle>
    <p:bodyStyle>
      <a:lvl1pPr marL="266700" indent="-266700" algn="l" defTabSz="1217613" rtl="0" eaLnBrk="0" fontAlgn="base" hangingPunct="0">
        <a:lnSpc>
          <a:spcPct val="90000"/>
        </a:lnSpc>
        <a:spcBef>
          <a:spcPts val="2250"/>
        </a:spcBef>
        <a:spcAft>
          <a:spcPct val="0"/>
        </a:spcAft>
        <a:buSzPct val="123000"/>
        <a:buChar char="•"/>
        <a:defRPr sz="2100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1pPr>
      <a:lvl2pPr marL="534988" indent="-266700" algn="l" defTabSz="1217613" rtl="0" eaLnBrk="0" fontAlgn="base" hangingPunct="0">
        <a:lnSpc>
          <a:spcPct val="90000"/>
        </a:lnSpc>
        <a:spcBef>
          <a:spcPts val="2250"/>
        </a:spcBef>
        <a:spcAft>
          <a:spcPct val="0"/>
        </a:spcAft>
        <a:buSzPct val="123000"/>
        <a:buChar char="•"/>
        <a:defRPr sz="2100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2pPr>
      <a:lvl3pPr marL="803275" indent="-266700" algn="l" defTabSz="1217613" rtl="0" eaLnBrk="0" fontAlgn="base" hangingPunct="0">
        <a:lnSpc>
          <a:spcPct val="90000"/>
        </a:lnSpc>
        <a:spcBef>
          <a:spcPts val="2250"/>
        </a:spcBef>
        <a:spcAft>
          <a:spcPct val="0"/>
        </a:spcAft>
        <a:buSzPct val="123000"/>
        <a:buChar char="•"/>
        <a:defRPr sz="2100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3pPr>
      <a:lvl4pPr marL="1069975" indent="-266700" algn="l" defTabSz="1217613" rtl="0" eaLnBrk="0" fontAlgn="base" hangingPunct="0">
        <a:lnSpc>
          <a:spcPct val="90000"/>
        </a:lnSpc>
        <a:spcBef>
          <a:spcPts val="2250"/>
        </a:spcBef>
        <a:spcAft>
          <a:spcPct val="0"/>
        </a:spcAft>
        <a:buSzPct val="123000"/>
        <a:buChar char="•"/>
        <a:defRPr sz="2100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4pPr>
      <a:lvl5pPr marL="1338263" indent="-266700" algn="l" defTabSz="1217613" rtl="0" eaLnBrk="0" fontAlgn="base" hangingPunct="0">
        <a:lnSpc>
          <a:spcPct val="90000"/>
        </a:lnSpc>
        <a:spcBef>
          <a:spcPts val="2250"/>
        </a:spcBef>
        <a:spcAft>
          <a:spcPct val="0"/>
        </a:spcAft>
        <a:buSzPct val="123000"/>
        <a:buChar char="•"/>
        <a:defRPr sz="2100">
          <a:solidFill>
            <a:srgbClr val="000000"/>
          </a:solidFill>
          <a:latin typeface="+mn-lt"/>
          <a:ea typeface="+mn-ea"/>
          <a:cs typeface="+mn-cs"/>
          <a:sym typeface="Helvetica Neue" pitchFamily="5" charset="0"/>
        </a:defRPr>
      </a:lvl5pPr>
      <a:lvl6pPr marL="1607287" marR="0" indent="-267881" algn="l" defTabSz="1219126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1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6pPr>
      <a:lvl7pPr marL="1875168" marR="0" indent="-267881" algn="l" defTabSz="1219126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1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7pPr>
      <a:lvl8pPr marL="2143049" marR="0" indent="-267881" algn="l" defTabSz="1219126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1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8pPr>
      <a:lvl9pPr marL="2410930" marR="0" indent="-267881" algn="l" defTabSz="1219126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1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9pPr>
    </p:bodyStyle>
    <p:otherStyle>
      <a:lvl1pPr marL="0" marR="0" indent="0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1pPr>
      <a:lvl2pPr marL="0" marR="0" indent="321457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2pPr>
      <a:lvl3pPr marL="0" marR="0" indent="642915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3pPr>
      <a:lvl4pPr marL="0" marR="0" indent="964372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4pPr>
      <a:lvl5pPr marL="0" marR="0" indent="128582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5pPr>
      <a:lvl6pPr marL="0" marR="0" indent="1607287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6pPr>
      <a:lvl7pPr marL="0" marR="0" indent="1928744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7pPr>
      <a:lvl8pPr marL="0" marR="0" indent="2250201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8pPr>
      <a:lvl9pPr marL="0" marR="0" indent="2571659" algn="ctr" defTabSz="410751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0C2BFB4C-BD25-43C3-900C-9C0FB149B88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50" r:id="rId1"/>
    <p:sldLayoutId id="2147484551" r:id="rId2"/>
    <p:sldLayoutId id="2147484552" r:id="rId3"/>
    <p:sldLayoutId id="2147484553" r:id="rId4"/>
    <p:sldLayoutId id="2147484554" r:id="rId5"/>
    <p:sldLayoutId id="2147484555" r:id="rId6"/>
    <p:sldLayoutId id="2147484556" r:id="rId7"/>
    <p:sldLayoutId id="2147484557" r:id="rId8"/>
    <p:sldLayoutId id="2147484558" r:id="rId9"/>
    <p:sldLayoutId id="2147484559" r:id="rId10"/>
    <p:sldLayoutId id="21474845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/>
          </p:cNvSpPr>
          <p:nvPr>
            <p:ph type="title"/>
          </p:nvPr>
        </p:nvSpPr>
        <p:spPr bwMode="auto">
          <a:xfrm>
            <a:off x="669927" y="179388"/>
            <a:ext cx="7804150" cy="151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title style</a:t>
            </a:r>
          </a:p>
        </p:txBody>
      </p:sp>
      <p:sp>
        <p:nvSpPr>
          <p:cNvPr id="1026" name="Rectangle 2"/>
          <p:cNvSpPr>
            <a:spLocks noGrp="1"/>
          </p:cNvSpPr>
          <p:nvPr>
            <p:ph type="body" idx="1"/>
          </p:nvPr>
        </p:nvSpPr>
        <p:spPr bwMode="auto">
          <a:xfrm>
            <a:off x="669927" y="1820868"/>
            <a:ext cx="7804150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text styles</a:t>
            </a:r>
          </a:p>
          <a:p>
            <a:pPr lvl="1"/>
            <a:r>
              <a:rPr lang="en-US">
                <a:sym typeface="Helvetica Light" charset="0"/>
              </a:rPr>
              <a:t>Second level</a:t>
            </a:r>
          </a:p>
          <a:p>
            <a:pPr lvl="2"/>
            <a:r>
              <a:rPr lang="en-US">
                <a:sym typeface="Helvetica Light" charset="0"/>
              </a:rPr>
              <a:t>Third level</a:t>
            </a:r>
          </a:p>
          <a:p>
            <a:pPr lvl="3"/>
            <a:r>
              <a:rPr lang="en-US">
                <a:sym typeface="Helvetica Light" charset="0"/>
              </a:rPr>
              <a:t>Fourth level</a:t>
            </a:r>
          </a:p>
          <a:p>
            <a:pPr lvl="4"/>
            <a:r>
              <a:rPr lang="en-US">
                <a:sym typeface="Helvetica Light" charset="0"/>
              </a:rPr>
              <a:t>Fifth level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sldNum" sz="quarter" idx="2"/>
          </p:nvPr>
        </p:nvSpPr>
        <p:spPr bwMode="auto">
          <a:xfrm>
            <a:off x="4437063" y="6510338"/>
            <a:ext cx="260350" cy="26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none" lIns="35717" tIns="35717" rIns="35717" bIns="35717" numCol="1" anchor="t" anchorCtr="0" compatLnSpc="1">
            <a:prstTxWarp prst="textNoShape">
              <a:avLst/>
            </a:prstTxWarp>
          </a:bodyPr>
          <a:lstStyle>
            <a:lvl1pPr algn="ctr" defTabSz="409575" hangingPunct="0">
              <a:defRPr kumimoji="0" sz="1300" baseline="0" smtClean="0">
                <a:solidFill>
                  <a:srgbClr val="FFFFFF"/>
                </a:solidFill>
                <a:latin typeface="Helvetica Light" charset="0"/>
                <a:sym typeface="Helvetica Light" charset="0"/>
              </a:defRPr>
            </a:lvl1pPr>
          </a:lstStyle>
          <a:p>
            <a:pPr>
              <a:defRPr/>
            </a:pPr>
            <a:fld id="{E390B228-3FF6-4C26-A2FE-A529753B464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txStyles>
    <p:titleStyle>
      <a:lvl1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+mj-lt"/>
          <a:ea typeface="+mj-ea"/>
          <a:cs typeface="+mj-cs"/>
          <a:sym typeface="Helvetica Light" charset="0"/>
        </a:defRPr>
      </a:lvl1pPr>
      <a:lvl2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2pPr>
      <a:lvl3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3pPr>
      <a:lvl4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4pPr>
      <a:lvl5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5pPr>
      <a:lvl6pPr marL="321457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6pPr>
      <a:lvl7pPr marL="642915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7pPr>
      <a:lvl8pPr marL="964372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8pPr>
      <a:lvl9pPr marL="1285829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9pPr>
    </p:titleStyle>
    <p:bodyStyle>
      <a:lvl1pPr marL="31115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+mn-ea"/>
          <a:cs typeface="+mn-cs"/>
          <a:sym typeface="Helvetica Light" charset="0"/>
        </a:defRPr>
      </a:lvl1pPr>
      <a:lvl2pPr marL="623888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2pPr>
      <a:lvl3pPr marL="936625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3pPr>
      <a:lvl4pPr marL="1249363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4pPr>
      <a:lvl5pPr marL="156210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5pPr>
      <a:lvl6pPr marL="1884097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6pPr>
      <a:lvl7pPr marL="2205554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7pPr>
      <a:lvl8pPr marL="2527012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8pPr>
      <a:lvl9pPr marL="2848469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9pPr>
    </p:bodyStyle>
    <p:otherStyle>
      <a:defPPr>
        <a:defRPr lang="en-US"/>
      </a:defPPr>
      <a:lvl1pPr marL="0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145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915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4372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582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728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8744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50201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7165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/>
          </p:cNvSpPr>
          <p:nvPr>
            <p:ph type="title"/>
          </p:nvPr>
        </p:nvSpPr>
        <p:spPr bwMode="auto">
          <a:xfrm>
            <a:off x="669927" y="179388"/>
            <a:ext cx="7804150" cy="151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title style</a:t>
            </a:r>
          </a:p>
        </p:txBody>
      </p:sp>
      <p:sp>
        <p:nvSpPr>
          <p:cNvPr id="1026" name="Rectangle 2"/>
          <p:cNvSpPr>
            <a:spLocks noGrp="1"/>
          </p:cNvSpPr>
          <p:nvPr>
            <p:ph type="body" idx="1"/>
          </p:nvPr>
        </p:nvSpPr>
        <p:spPr bwMode="auto">
          <a:xfrm>
            <a:off x="669927" y="1820868"/>
            <a:ext cx="7804150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text styles</a:t>
            </a:r>
          </a:p>
          <a:p>
            <a:pPr lvl="1"/>
            <a:r>
              <a:rPr lang="en-US">
                <a:sym typeface="Helvetica Light" charset="0"/>
              </a:rPr>
              <a:t>Second level</a:t>
            </a:r>
          </a:p>
          <a:p>
            <a:pPr lvl="2"/>
            <a:r>
              <a:rPr lang="en-US">
                <a:sym typeface="Helvetica Light" charset="0"/>
              </a:rPr>
              <a:t>Third level</a:t>
            </a:r>
          </a:p>
          <a:p>
            <a:pPr lvl="3"/>
            <a:r>
              <a:rPr lang="en-US">
                <a:sym typeface="Helvetica Light" charset="0"/>
              </a:rPr>
              <a:t>Fourth level</a:t>
            </a:r>
          </a:p>
          <a:p>
            <a:pPr lvl="4"/>
            <a:r>
              <a:rPr lang="en-US">
                <a:sym typeface="Helvetica Light" charset="0"/>
              </a:rPr>
              <a:t>Fifth level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sldNum" sz="quarter" idx="2"/>
          </p:nvPr>
        </p:nvSpPr>
        <p:spPr bwMode="auto">
          <a:xfrm>
            <a:off x="4437063" y="6510338"/>
            <a:ext cx="260350" cy="26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none" lIns="35717" tIns="35717" rIns="35717" bIns="35717" numCol="1" anchor="t" anchorCtr="0" compatLnSpc="1">
            <a:prstTxWarp prst="textNoShape">
              <a:avLst/>
            </a:prstTxWarp>
          </a:bodyPr>
          <a:lstStyle>
            <a:lvl1pPr algn="ctr" defTabSz="409575" hangingPunct="0">
              <a:defRPr kumimoji="0" sz="1300" baseline="0" smtClean="0">
                <a:solidFill>
                  <a:srgbClr val="FFFFFF"/>
                </a:solidFill>
                <a:latin typeface="Helvetica Light" charset="0"/>
                <a:sym typeface="Helvetica Light" charset="0"/>
              </a:defRPr>
            </a:lvl1pPr>
          </a:lstStyle>
          <a:p>
            <a:pPr>
              <a:defRPr/>
            </a:pPr>
            <a:fld id="{52EF0E08-CD61-4E85-98BC-1CBE7ABF07C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72" r:id="rId1"/>
    <p:sldLayoutId id="2147484573" r:id="rId2"/>
    <p:sldLayoutId id="2147484574" r:id="rId3"/>
    <p:sldLayoutId id="2147484575" r:id="rId4"/>
    <p:sldLayoutId id="2147484576" r:id="rId5"/>
    <p:sldLayoutId id="2147484577" r:id="rId6"/>
    <p:sldLayoutId id="2147484578" r:id="rId7"/>
    <p:sldLayoutId id="2147484579" r:id="rId8"/>
    <p:sldLayoutId id="2147484580" r:id="rId9"/>
    <p:sldLayoutId id="2147484581" r:id="rId10"/>
    <p:sldLayoutId id="2147484582" r:id="rId11"/>
  </p:sldLayoutIdLst>
  <p:txStyles>
    <p:titleStyle>
      <a:lvl1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+mj-lt"/>
          <a:ea typeface="+mj-ea"/>
          <a:cs typeface="+mj-cs"/>
          <a:sym typeface="Helvetica Light" charset="0"/>
        </a:defRPr>
      </a:lvl1pPr>
      <a:lvl2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2pPr>
      <a:lvl3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3pPr>
      <a:lvl4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4pPr>
      <a:lvl5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5pPr>
      <a:lvl6pPr marL="321457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6pPr>
      <a:lvl7pPr marL="642915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7pPr>
      <a:lvl8pPr marL="964372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8pPr>
      <a:lvl9pPr marL="1285829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9pPr>
    </p:titleStyle>
    <p:bodyStyle>
      <a:lvl1pPr marL="31115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+mn-ea"/>
          <a:cs typeface="+mn-cs"/>
          <a:sym typeface="Helvetica Light" charset="0"/>
        </a:defRPr>
      </a:lvl1pPr>
      <a:lvl2pPr marL="623888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2pPr>
      <a:lvl3pPr marL="936625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3pPr>
      <a:lvl4pPr marL="1249363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4pPr>
      <a:lvl5pPr marL="156210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5pPr>
      <a:lvl6pPr marL="1884097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6pPr>
      <a:lvl7pPr marL="2205554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7pPr>
      <a:lvl8pPr marL="2527012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8pPr>
      <a:lvl9pPr marL="2848469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9pPr>
    </p:bodyStyle>
    <p:otherStyle>
      <a:defPPr>
        <a:defRPr lang="en-US"/>
      </a:defPPr>
      <a:lvl1pPr marL="0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145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915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4372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582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728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8744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50201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7165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6ED7953-8C30-470A-BDE3-AFA2E763547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/>
              <a:t>Click to edit Master title style</a:t>
            </a:r>
          </a:p>
        </p:txBody>
      </p:sp>
      <p:sp>
        <p:nvSpPr>
          <p:cNvPr id="2048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/>
              <a:t>Click to edit Master text styles</a:t>
            </a:r>
          </a:p>
          <a:p>
            <a:pPr lvl="1"/>
            <a:r>
              <a:rPr lang="en-US" altLang="ja-JP" smtClean="0"/>
              <a:t>Second level</a:t>
            </a:r>
          </a:p>
          <a:p>
            <a:pPr lvl="2"/>
            <a:r>
              <a:rPr lang="en-US" altLang="ja-JP" smtClean="0"/>
              <a:t>Third level</a:t>
            </a:r>
          </a:p>
          <a:p>
            <a:pPr lvl="3"/>
            <a:r>
              <a:rPr lang="en-US" altLang="ja-JP" smtClean="0"/>
              <a:t>Fourth level</a:t>
            </a:r>
          </a:p>
          <a:p>
            <a:pPr lvl="4"/>
            <a:r>
              <a:rPr lang="en-US" altLang="ja-JP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defTabSz="457200">
              <a:defRPr kumimoji="0" sz="1200" baseline="0" smtClean="0">
                <a:solidFill>
                  <a:srgbClr val="FFFFFF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AE1AFA2E-A08E-40C1-BC57-48AF3447CFE2}" type="datetimeFigureOut">
              <a:rPr lang="en-US" altLang="ja-JP"/>
              <a:pPr>
                <a:defRPr/>
              </a:pPr>
              <a:t>5/16/2023</a:t>
            </a:fld>
            <a:endParaRPr lang="en-US" altLang="ja-JP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818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defTabSz="457200">
              <a:defRPr kumimoji="0" sz="1200" baseline="0" smtClean="0">
                <a:solidFill>
                  <a:srgbClr val="FFFFFF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defTabSz="457200">
              <a:defRPr kumimoji="0" sz="1200" baseline="0" smtClean="0">
                <a:solidFill>
                  <a:srgbClr val="FFFFFF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2C1A03A5-9419-4BE6-A56A-F4C9B92619C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583" r:id="rId1"/>
    <p:sldLayoutId id="2147484584" r:id="rId2"/>
    <p:sldLayoutId id="2147484585" r:id="rId3"/>
    <p:sldLayoutId id="2147484586" r:id="rId4"/>
    <p:sldLayoutId id="2147484587" r:id="rId5"/>
    <p:sldLayoutId id="2147484588" r:id="rId6"/>
    <p:sldLayoutId id="2147484589" r:id="rId7"/>
    <p:sldLayoutId id="2147484590" r:id="rId8"/>
    <p:sldLayoutId id="2147484591" r:id="rId9"/>
    <p:sldLayoutId id="2147484592" r:id="rId10"/>
    <p:sldLayoutId id="214748459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/>
          <p:cNvSpPr>
            <a:spLocks noGrp="1"/>
          </p:cNvSpPr>
          <p:nvPr>
            <p:ph type="title"/>
          </p:nvPr>
        </p:nvSpPr>
        <p:spPr bwMode="auto">
          <a:xfrm>
            <a:off x="669927" y="179388"/>
            <a:ext cx="7804150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>
                <a:sym typeface="Helvetica Light" charset="0"/>
              </a:rPr>
              <a:t>Click to edit Master title style</a:t>
            </a:r>
          </a:p>
        </p:txBody>
      </p:sp>
      <p:sp>
        <p:nvSpPr>
          <p:cNvPr id="21507" name="Rectangle 2"/>
          <p:cNvSpPr>
            <a:spLocks noGrp="1"/>
          </p:cNvSpPr>
          <p:nvPr>
            <p:ph type="body" idx="1"/>
          </p:nvPr>
        </p:nvSpPr>
        <p:spPr bwMode="auto">
          <a:xfrm>
            <a:off x="669927" y="1820868"/>
            <a:ext cx="7804150" cy="442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smtClean="0">
                <a:sym typeface="Helvetica Light" charset="0"/>
              </a:rPr>
              <a:t>Click to edit Master text styles</a:t>
            </a:r>
          </a:p>
          <a:p>
            <a:pPr lvl="1"/>
            <a:r>
              <a:rPr lang="en-US" altLang="ja-JP" smtClean="0">
                <a:sym typeface="Helvetica Light" charset="0"/>
              </a:rPr>
              <a:t>Second level</a:t>
            </a:r>
          </a:p>
          <a:p>
            <a:pPr lvl="2"/>
            <a:r>
              <a:rPr lang="en-US" altLang="ja-JP" smtClean="0">
                <a:sym typeface="Helvetica Light" charset="0"/>
              </a:rPr>
              <a:t>Third level</a:t>
            </a:r>
          </a:p>
          <a:p>
            <a:pPr lvl="3"/>
            <a:r>
              <a:rPr lang="en-US" altLang="ja-JP" smtClean="0">
                <a:sym typeface="Helvetica Light" charset="0"/>
              </a:rPr>
              <a:t>Fourth level</a:t>
            </a:r>
          </a:p>
          <a:p>
            <a:pPr lvl="4"/>
            <a:r>
              <a:rPr lang="en-US" altLang="ja-JP" smtClean="0">
                <a:sym typeface="Helvetica Light" charset="0"/>
              </a:rPr>
              <a:t>Fifth level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sldNum" sz="quarter" idx="2"/>
          </p:nvPr>
        </p:nvSpPr>
        <p:spPr bwMode="auto">
          <a:xfrm>
            <a:off x="4437063" y="6510338"/>
            <a:ext cx="260350" cy="2667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</a:extLst>
        </p:spPr>
        <p:txBody>
          <a:bodyPr vert="horz" wrap="none" lIns="35717" tIns="35717" rIns="35717" bIns="35717" numCol="1" anchor="t" anchorCtr="0" compatLnSpc="1">
            <a:prstTxWarp prst="textNoShape">
              <a:avLst/>
            </a:prstTxWarp>
          </a:bodyPr>
          <a:lstStyle>
            <a:lvl1pPr algn="ctr" defTabSz="457200" hangingPunct="0">
              <a:defRPr kumimoji="0" sz="1300" baseline="0" smtClean="0">
                <a:solidFill>
                  <a:srgbClr val="FFFFFF"/>
                </a:solidFill>
                <a:latin typeface="Helvetica Light" charset="0"/>
                <a:sym typeface="Helvetica Light" charset="0"/>
              </a:defRPr>
            </a:lvl1pPr>
          </a:lstStyle>
          <a:p>
            <a:pPr>
              <a:defRPr/>
            </a:pPr>
            <a:fld id="{8214BB25-2C08-415A-83FA-DCA5F4ABF1A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94" r:id="rId1"/>
    <p:sldLayoutId id="2147484595" r:id="rId2"/>
    <p:sldLayoutId id="2147484596" r:id="rId3"/>
    <p:sldLayoutId id="2147484597" r:id="rId4"/>
    <p:sldLayoutId id="2147484598" r:id="rId5"/>
    <p:sldLayoutId id="2147484599" r:id="rId6"/>
    <p:sldLayoutId id="2147484600" r:id="rId7"/>
    <p:sldLayoutId id="2147484601" r:id="rId8"/>
    <p:sldLayoutId id="2147484602" r:id="rId9"/>
    <p:sldLayoutId id="2147484603" r:id="rId10"/>
    <p:sldLayoutId id="2147484604" r:id="rId11"/>
  </p:sldLayoutIdLst>
  <p:txStyles>
    <p:titleStyle>
      <a:lvl1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+mj-lt"/>
          <a:ea typeface="+mj-ea"/>
          <a:cs typeface="+mj-cs"/>
          <a:sym typeface="Helvetica Light" charset="0"/>
        </a:defRPr>
      </a:lvl1pPr>
      <a:lvl2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2pPr>
      <a:lvl3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3pPr>
      <a:lvl4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4pPr>
      <a:lvl5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5pPr>
      <a:lvl6pPr marL="321457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6pPr>
      <a:lvl7pPr marL="642915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7pPr>
      <a:lvl8pPr marL="964372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8pPr>
      <a:lvl9pPr marL="1285829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FFFFFF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9pPr>
    </p:titleStyle>
    <p:bodyStyle>
      <a:lvl1pPr marL="31115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+mn-ea"/>
          <a:cs typeface="+mn-cs"/>
          <a:sym typeface="Helvetica Light" charset="0"/>
        </a:defRPr>
      </a:lvl1pPr>
      <a:lvl2pPr marL="623888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2pPr>
      <a:lvl3pPr marL="936625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3pPr>
      <a:lvl4pPr marL="1249363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4pPr>
      <a:lvl5pPr marL="156210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5pPr>
      <a:lvl6pPr marL="1884097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6pPr>
      <a:lvl7pPr marL="2205554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7pPr>
      <a:lvl8pPr marL="2527012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8pPr>
      <a:lvl9pPr marL="2848469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700">
          <a:solidFill>
            <a:srgbClr val="FFFFFF"/>
          </a:solidFill>
          <a:latin typeface="+mn-lt"/>
          <a:ea typeface="Helvetica Light" charset="0"/>
          <a:cs typeface="+mn-cs"/>
          <a:sym typeface="Helvetica Light" charset="0"/>
        </a:defRPr>
      </a:lvl9pPr>
    </p:bodyStyle>
    <p:otherStyle>
      <a:defPPr>
        <a:defRPr lang="en-US"/>
      </a:defPPr>
      <a:lvl1pPr marL="0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145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915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4372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582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728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8744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50201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7165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</a:t>
            </a:r>
            <a:r>
              <a:rPr lang="en-US" altLang="ja-JP" smtClean="0"/>
              <a:t> </a:t>
            </a:r>
            <a:r>
              <a:rPr lang="ja-JP" altLang="en-US" smtClean="0"/>
              <a:t>タイトルの書式設定</a:t>
            </a:r>
            <a:endParaRPr lang="en-US" altLang="ja-JP" smtClean="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</a:t>
            </a:r>
            <a:r>
              <a:rPr lang="en-US" altLang="ja-JP" smtClean="0"/>
              <a:t> </a:t>
            </a:r>
            <a:r>
              <a:rPr lang="ja-JP" altLang="en-US" smtClean="0"/>
              <a:t>テキストの書式設定</a:t>
            </a:r>
            <a:endParaRPr lang="en-US" altLang="ja-JP" smtClean="0"/>
          </a:p>
          <a:p>
            <a:pPr lvl="1"/>
            <a:r>
              <a:rPr lang="ja-JP" altLang="en-US" smtClean="0"/>
              <a:t>第</a:t>
            </a:r>
            <a:r>
              <a:rPr lang="en-US" altLang="ja-JP" smtClean="0"/>
              <a:t> 2 </a:t>
            </a:r>
            <a:r>
              <a:rPr lang="ja-JP" altLang="en-US" smtClean="0"/>
              <a:t>レベル</a:t>
            </a:r>
            <a:endParaRPr lang="en-US" altLang="ja-JP" smtClean="0"/>
          </a:p>
          <a:p>
            <a:pPr lvl="2"/>
            <a:r>
              <a:rPr lang="ja-JP" altLang="en-US" smtClean="0"/>
              <a:t>第</a:t>
            </a:r>
            <a:r>
              <a:rPr lang="en-US" altLang="ja-JP" smtClean="0"/>
              <a:t> 3 </a:t>
            </a:r>
            <a:r>
              <a:rPr lang="ja-JP" altLang="en-US" smtClean="0"/>
              <a:t>レベル</a:t>
            </a:r>
            <a:endParaRPr lang="en-US" altLang="ja-JP" smtClean="0"/>
          </a:p>
          <a:p>
            <a:pPr lvl="3"/>
            <a:r>
              <a:rPr lang="ja-JP" altLang="en-US" smtClean="0"/>
              <a:t>第</a:t>
            </a:r>
            <a:r>
              <a:rPr lang="en-US" altLang="ja-JP" smtClean="0"/>
              <a:t> 4 </a:t>
            </a:r>
            <a:r>
              <a:rPr lang="ja-JP" altLang="en-US" smtClean="0"/>
              <a:t>レベル</a:t>
            </a:r>
            <a:endParaRPr lang="en-US" altLang="ja-JP" smtClean="0"/>
          </a:p>
          <a:p>
            <a:pPr lvl="4"/>
            <a:r>
              <a:rPr lang="ja-JP" altLang="en-US" smtClean="0"/>
              <a:t>第</a:t>
            </a:r>
            <a:r>
              <a:rPr lang="en-US" altLang="ja-JP" smtClean="0"/>
              <a:t> 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4572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4572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4572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7CF1A0BF-148E-428E-90E9-4DB08656DDC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5" r:id="rId1"/>
    <p:sldLayoutId id="2147484606" r:id="rId2"/>
    <p:sldLayoutId id="2147484607" r:id="rId3"/>
    <p:sldLayoutId id="2147484608" r:id="rId4"/>
    <p:sldLayoutId id="2147484609" r:id="rId5"/>
    <p:sldLayoutId id="2147484610" r:id="rId6"/>
    <p:sldLayoutId id="2147484611" r:id="rId7"/>
    <p:sldLayoutId id="2147484612" r:id="rId8"/>
    <p:sldLayoutId id="2147484613" r:id="rId9"/>
    <p:sldLayoutId id="2147484614" r:id="rId10"/>
    <p:sldLayoutId id="2147484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タイトルの書式設定</a:t>
            </a:r>
            <a:endParaRPr lang="en-US" altLang="ja-JP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テキストの書式設定</a:t>
            </a:r>
            <a:endParaRPr lang="en-US" altLang="ja-JP"/>
          </a:p>
          <a:p>
            <a:pPr lvl="1"/>
            <a:r>
              <a:rPr lang="ja-JP" altLang="en-US"/>
              <a:t>第</a:t>
            </a:r>
            <a:r>
              <a:rPr lang="en-US" altLang="ja-JP"/>
              <a:t> 2 </a:t>
            </a:r>
            <a:r>
              <a:rPr lang="ja-JP" altLang="en-US"/>
              <a:t>レベル</a:t>
            </a:r>
            <a:endParaRPr lang="en-US" altLang="ja-JP"/>
          </a:p>
          <a:p>
            <a:pPr lvl="2"/>
            <a:r>
              <a:rPr lang="ja-JP" altLang="en-US"/>
              <a:t>第</a:t>
            </a:r>
            <a:r>
              <a:rPr lang="en-US" altLang="ja-JP"/>
              <a:t> 3 </a:t>
            </a:r>
            <a:r>
              <a:rPr lang="ja-JP" altLang="en-US"/>
              <a:t>レベル</a:t>
            </a:r>
            <a:endParaRPr lang="en-US" altLang="ja-JP"/>
          </a:p>
          <a:p>
            <a:pPr lvl="3"/>
            <a:r>
              <a:rPr lang="ja-JP" altLang="en-US"/>
              <a:t>第</a:t>
            </a:r>
            <a:r>
              <a:rPr lang="en-US" altLang="ja-JP"/>
              <a:t> 4 </a:t>
            </a:r>
            <a:r>
              <a:rPr lang="ja-JP" altLang="en-US"/>
              <a:t>レベル</a:t>
            </a:r>
            <a:endParaRPr lang="en-US" altLang="ja-JP"/>
          </a:p>
          <a:p>
            <a:pPr lvl="4"/>
            <a:r>
              <a:rPr lang="ja-JP" altLang="en-US"/>
              <a:t>第</a:t>
            </a:r>
            <a:r>
              <a:rPr lang="en-US" altLang="ja-JP"/>
              <a:t> 5 </a:t>
            </a:r>
            <a:r>
              <a:rPr lang="ja-JP" altLang="en-US"/>
              <a:t>レベル</a:t>
            </a:r>
            <a:endParaRPr lang="en-US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 baseline="0" smtClean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3530538A-F1B8-45F2-9F44-888C91735E2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16" r:id="rId1"/>
    <p:sldLayoutId id="2147484617" r:id="rId2"/>
    <p:sldLayoutId id="2147484618" r:id="rId3"/>
    <p:sldLayoutId id="2147484619" r:id="rId4"/>
    <p:sldLayoutId id="2147484620" r:id="rId5"/>
    <p:sldLayoutId id="2147484621" r:id="rId6"/>
    <p:sldLayoutId id="2147484622" r:id="rId7"/>
    <p:sldLayoutId id="2147484623" r:id="rId8"/>
    <p:sldLayoutId id="2147484624" r:id="rId9"/>
    <p:sldLayoutId id="2147484625" r:id="rId10"/>
    <p:sldLayoutId id="214748462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タイトルの書式設定</a:t>
            </a:r>
            <a:endParaRPr lang="en-US" altLang="ja-JP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テキストの書式設定</a:t>
            </a:r>
            <a:endParaRPr lang="en-US" altLang="ja-JP"/>
          </a:p>
          <a:p>
            <a:pPr lvl="1"/>
            <a:r>
              <a:rPr lang="ja-JP" altLang="en-US"/>
              <a:t>第</a:t>
            </a:r>
            <a:r>
              <a:rPr lang="en-US" altLang="ja-JP"/>
              <a:t> 2 </a:t>
            </a:r>
            <a:r>
              <a:rPr lang="ja-JP" altLang="en-US"/>
              <a:t>レベル</a:t>
            </a:r>
            <a:endParaRPr lang="en-US" altLang="ja-JP"/>
          </a:p>
          <a:p>
            <a:pPr lvl="2"/>
            <a:r>
              <a:rPr lang="ja-JP" altLang="en-US"/>
              <a:t>第</a:t>
            </a:r>
            <a:r>
              <a:rPr lang="en-US" altLang="ja-JP"/>
              <a:t> 3 </a:t>
            </a:r>
            <a:r>
              <a:rPr lang="ja-JP" altLang="en-US"/>
              <a:t>レベル</a:t>
            </a:r>
            <a:endParaRPr lang="en-US" altLang="ja-JP"/>
          </a:p>
          <a:p>
            <a:pPr lvl="3"/>
            <a:r>
              <a:rPr lang="ja-JP" altLang="en-US"/>
              <a:t>第</a:t>
            </a:r>
            <a:r>
              <a:rPr lang="en-US" altLang="ja-JP"/>
              <a:t> 4 </a:t>
            </a:r>
            <a:r>
              <a:rPr lang="ja-JP" altLang="en-US"/>
              <a:t>レベル</a:t>
            </a:r>
            <a:endParaRPr lang="en-US" altLang="ja-JP"/>
          </a:p>
          <a:p>
            <a:pPr lvl="4"/>
            <a:r>
              <a:rPr lang="ja-JP" altLang="en-US"/>
              <a:t>第</a:t>
            </a:r>
            <a:r>
              <a:rPr lang="en-US" altLang="ja-JP"/>
              <a:t> 5 </a:t>
            </a:r>
            <a:r>
              <a:rPr lang="ja-JP" altLang="en-US"/>
              <a:t>レベル</a:t>
            </a:r>
            <a:endParaRPr lang="en-US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 baseline="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 baseline="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 baseline="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</a:lstStyle>
          <a:p>
            <a:pPr>
              <a:defRPr/>
            </a:pPr>
            <a:fld id="{F40BB2D8-26F2-443B-B471-6E7A978B0EF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7" r:id="rId1"/>
    <p:sldLayoutId id="2147484628" r:id="rId2"/>
    <p:sldLayoutId id="2147484629" r:id="rId3"/>
    <p:sldLayoutId id="2147484630" r:id="rId4"/>
    <p:sldLayoutId id="2147484631" r:id="rId5"/>
    <p:sldLayoutId id="2147484632" r:id="rId6"/>
    <p:sldLayoutId id="2147484633" r:id="rId7"/>
    <p:sldLayoutId id="2147484634" r:id="rId8"/>
    <p:sldLayoutId id="2147484635" r:id="rId9"/>
    <p:sldLayoutId id="2147484636" r:id="rId10"/>
    <p:sldLayoutId id="214748463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 sz="1400" baseline="0">
                <a:solidFill>
                  <a:srgbClr val="000000"/>
                </a:solidFill>
                <a:latin typeface="Times New Roman"/>
                <a:ea typeface="ＭＳ Ｐゴシック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400" baseline="0">
                <a:solidFill>
                  <a:srgbClr val="000000"/>
                </a:solidFill>
                <a:latin typeface="Times New Roman"/>
                <a:ea typeface="ＭＳ Ｐゴシック"/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>
            <a:extLst>
              <a:ext uri="{FF2B5EF4-FFF2-40B4-BE49-F238E27FC236}"/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 baseline="0">
                <a:solidFill>
                  <a:srgbClr val="000000"/>
                </a:solidFill>
                <a:latin typeface="Times New Roman"/>
                <a:ea typeface="ＭＳ Ｐゴシック"/>
              </a:defRPr>
            </a:lvl1pPr>
          </a:lstStyle>
          <a:p>
            <a:pPr>
              <a:defRPr/>
            </a:pPr>
            <a:fld id="{55C53A2C-22B5-454F-8225-D8A39791F40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9" r:id="rId1"/>
    <p:sldLayoutId id="2147484650" r:id="rId2"/>
    <p:sldLayoutId id="2147484651" r:id="rId3"/>
    <p:sldLayoutId id="2147484652" r:id="rId4"/>
    <p:sldLayoutId id="2147484653" r:id="rId5"/>
    <p:sldLayoutId id="2147484654" r:id="rId6"/>
    <p:sldLayoutId id="2147484655" r:id="rId7"/>
    <p:sldLayoutId id="2147484656" r:id="rId8"/>
    <p:sldLayoutId id="2147484657" r:id="rId9"/>
    <p:sldLayoutId id="2147484658" r:id="rId10"/>
    <p:sldLayoutId id="2147484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286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defTabSz="457200">
              <a:defRPr sz="1200" baseline="0" smtClean="0">
                <a:solidFill>
                  <a:srgbClr val="FFFFFF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CEC2F26D-560B-41FB-9559-12CF42D68407}" type="datetimeFigureOut">
              <a:rPr lang="ja-JP" altLang="en-US"/>
              <a:pPr>
                <a:defRPr/>
              </a:pPr>
              <a:t>2023/5/16</a:t>
            </a:fld>
            <a:endParaRPr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81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200" baseline="0">
                <a:solidFill>
                  <a:prstClr val="white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defTabSz="457200">
              <a:defRPr sz="1200" baseline="0" smtClean="0">
                <a:solidFill>
                  <a:srgbClr val="FFFFFF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74D5228D-3BA7-45EF-BE4E-CF2B7F858A5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671" r:id="rId1"/>
    <p:sldLayoutId id="2147484672" r:id="rId2"/>
    <p:sldLayoutId id="2147484673" r:id="rId3"/>
    <p:sldLayoutId id="2147484674" r:id="rId4"/>
    <p:sldLayoutId id="2147484675" r:id="rId5"/>
    <p:sldLayoutId id="2147484676" r:id="rId6"/>
    <p:sldLayoutId id="2147484677" r:id="rId7"/>
    <p:sldLayoutId id="2147484678" r:id="rId8"/>
    <p:sldLayoutId id="2147484679" r:id="rId9"/>
    <p:sldLayoutId id="2147484680" r:id="rId10"/>
    <p:sldLayoutId id="214748468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D31F1BC8-0029-4BBE-9F86-21B5D534DB31}" type="datetimeFigureOut">
              <a:rPr lang="ja-JP" altLang="en-US" baseline="0">
                <a:latin typeface="Calibri" pitchFamily="34" charset="0"/>
              </a:rPr>
              <a:pPr defTabSz="457200"/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81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81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F39E0A0F-C206-4F1D-9013-3563A4F0AFB9}" type="slidenum">
              <a:rPr lang="ja-JP" altLang="en-US" baseline="0">
                <a:latin typeface="Calibri" pitchFamily="34" charset="0"/>
              </a:rPr>
              <a:pPr defTabSz="457200"/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24053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683" r:id="rId1"/>
    <p:sldLayoutId id="2147484684" r:id="rId2"/>
    <p:sldLayoutId id="2147484685" r:id="rId3"/>
    <p:sldLayoutId id="2147484686" r:id="rId4"/>
    <p:sldLayoutId id="2147484687" r:id="rId5"/>
    <p:sldLayoutId id="2147484688" r:id="rId6"/>
    <p:sldLayoutId id="2147484689" r:id="rId7"/>
    <p:sldLayoutId id="2147484690" r:id="rId8"/>
    <p:sldLayoutId id="2147484691" r:id="rId9"/>
    <p:sldLayoutId id="2147484692" r:id="rId10"/>
    <p:sldLayoutId id="214748469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/>
            </a:lvl1pPr>
          </a:lstStyle>
          <a:p>
            <a:pPr>
              <a:defRPr/>
            </a:pPr>
            <a:endParaRPr lang="en-US" altLang="ja-JP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>
              <a:defRPr/>
            </a:pPr>
            <a:fld id="{6E01CDBB-A5F3-4835-A4C6-E9185CBCEC45}" type="slidenum">
              <a:rPr lang="en-US" altLang="ja-JP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altLang="ja-JP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8116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5" r:id="rId1"/>
    <p:sldLayoutId id="2147484696" r:id="rId2"/>
    <p:sldLayoutId id="2147484697" r:id="rId3"/>
    <p:sldLayoutId id="2147484698" r:id="rId4"/>
    <p:sldLayoutId id="2147484699" r:id="rId5"/>
    <p:sldLayoutId id="2147484700" r:id="rId6"/>
    <p:sldLayoutId id="2147484701" r:id="rId7"/>
    <p:sldLayoutId id="2147484702" r:id="rId8"/>
    <p:sldLayoutId id="2147484703" r:id="rId9"/>
    <p:sldLayoutId id="2147484704" r:id="rId10"/>
    <p:sldLayoutId id="21474847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32FA7F4C-4FF2-4095-9E8F-D6E0B059C3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68C17EA2-7C39-4DD1-BAFA-70175DB605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28D3BDC8-85BE-4AF2-BE86-0852A972597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90440EC1-BB42-4478-B083-94C69D2C07F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EA0A45EE-61C8-4A45-A04F-91E5F6DFE0C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36B59AC5-1464-485A-9F92-0419BD7695D2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3743156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7" r:id="rId1"/>
    <p:sldLayoutId id="2147484708" r:id="rId2"/>
    <p:sldLayoutId id="2147484709" r:id="rId3"/>
    <p:sldLayoutId id="2147484710" r:id="rId4"/>
    <p:sldLayoutId id="2147484711" r:id="rId5"/>
    <p:sldLayoutId id="2147484712" r:id="rId6"/>
    <p:sldLayoutId id="2147484713" r:id="rId7"/>
    <p:sldLayoutId id="2147484714" r:id="rId8"/>
    <p:sldLayoutId id="2147484715" r:id="rId9"/>
    <p:sldLayoutId id="2147484716" r:id="rId10"/>
    <p:sldLayoutId id="214748471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293EEDF9-9E13-4E15-B9AE-4905D7E787E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72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6E40F88E-9FA9-4A20-A290-DEDCE21D1FE0}" type="datetimeFigureOut">
              <a:rPr lang="ja-JP" altLang="en-US" baseline="0">
                <a:latin typeface="Calibri" pitchFamily="34" charset="0"/>
              </a:rPr>
              <a:pPr defTabSz="457200"/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72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72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C6994B77-D7A8-4782-B8B8-47B75D1185A4}" type="slidenum">
              <a:rPr lang="ja-JP" altLang="en-US" baseline="0">
                <a:latin typeface="Calibri" pitchFamily="34" charset="0"/>
              </a:rPr>
              <a:pPr defTabSz="457200"/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899878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31" r:id="rId1"/>
    <p:sldLayoutId id="2147484732" r:id="rId2"/>
    <p:sldLayoutId id="2147484733" r:id="rId3"/>
    <p:sldLayoutId id="2147484734" r:id="rId4"/>
    <p:sldLayoutId id="2147484735" r:id="rId5"/>
    <p:sldLayoutId id="2147484736" r:id="rId6"/>
    <p:sldLayoutId id="2147484737" r:id="rId7"/>
    <p:sldLayoutId id="2147484738" r:id="rId8"/>
    <p:sldLayoutId id="2147484739" r:id="rId9"/>
    <p:sldLayoutId id="2147484740" r:id="rId10"/>
    <p:sldLayoutId id="214748474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E4FAAD91-D71A-4B91-8FE2-10CCD35A9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C1AF2AA2-02A3-4B39-A645-FBE38F1BE0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3AF18A87-75BB-4AE3-AFC3-8FAE0A899CFF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2D9E8E2F-026A-4D2C-A7E8-B998F996083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809191DC-938B-4A98-8A37-E37C1DC1915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268DCC5-484D-4438-8797-5516D9CCE0C5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591882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55" r:id="rId1"/>
    <p:sldLayoutId id="2147484756" r:id="rId2"/>
    <p:sldLayoutId id="2147484757" r:id="rId3"/>
    <p:sldLayoutId id="2147484758" r:id="rId4"/>
    <p:sldLayoutId id="2147484759" r:id="rId5"/>
    <p:sldLayoutId id="2147484760" r:id="rId6"/>
    <p:sldLayoutId id="2147484761" r:id="rId7"/>
    <p:sldLayoutId id="2147484762" r:id="rId8"/>
    <p:sldLayoutId id="2147484763" r:id="rId9"/>
    <p:sldLayoutId id="2147484764" r:id="rId10"/>
    <p:sldLayoutId id="21474847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E4FAAD91-D71A-4B91-8FE2-10CCD35A9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C1AF2AA2-02A3-4B39-A645-FBE38F1BE0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3AF18A87-75BB-4AE3-AFC3-8FAE0A899CFF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2D9E8E2F-026A-4D2C-A7E8-B998F996083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809191DC-938B-4A98-8A37-E37C1DC1915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268DCC5-484D-4438-8797-5516D9CCE0C5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14393343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7" r:id="rId1"/>
    <p:sldLayoutId id="2147484768" r:id="rId2"/>
    <p:sldLayoutId id="2147484769" r:id="rId3"/>
    <p:sldLayoutId id="2147484770" r:id="rId4"/>
    <p:sldLayoutId id="2147484771" r:id="rId5"/>
    <p:sldLayoutId id="2147484772" r:id="rId6"/>
    <p:sldLayoutId id="2147484773" r:id="rId7"/>
    <p:sldLayoutId id="2147484774" r:id="rId8"/>
    <p:sldLayoutId id="2147484775" r:id="rId9"/>
    <p:sldLayoutId id="2147484776" r:id="rId10"/>
    <p:sldLayoutId id="214748477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57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FFFFFF"/>
                </a:solidFill>
              </a:defRPr>
            </a:lvl1pPr>
          </a:lstStyle>
          <a:p>
            <a:pPr defTabSz="457200">
              <a:defRPr/>
            </a:pPr>
            <a:fld id="{8AC24F61-5614-499D-80F6-E0AB7FEDFBF3}" type="datetimeFigureOut">
              <a:rPr lang="ja-JP" altLang="en-US" baseline="0">
                <a:latin typeface="Calibri" pitchFamily="34" charset="0"/>
              </a:rPr>
              <a:pPr defTabSz="457200">
                <a:defRPr/>
              </a:pPr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57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57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FFFFFF"/>
                </a:solidFill>
              </a:defRPr>
            </a:lvl1pPr>
          </a:lstStyle>
          <a:p>
            <a:pPr defTabSz="457200">
              <a:defRPr/>
            </a:pPr>
            <a:fld id="{5AC7FE14-88B8-4600-B145-87F94F63CC20}" type="slidenum">
              <a:rPr lang="ja-JP" altLang="en-US" baseline="0">
                <a:latin typeface="Calibri" pitchFamily="34" charset="0"/>
              </a:rPr>
              <a:pPr defTabSz="457200">
                <a:defRPr/>
              </a:pPr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77485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79" r:id="rId1"/>
    <p:sldLayoutId id="2147484780" r:id="rId2"/>
    <p:sldLayoutId id="2147484781" r:id="rId3"/>
    <p:sldLayoutId id="2147484782" r:id="rId4"/>
    <p:sldLayoutId id="2147484783" r:id="rId5"/>
    <p:sldLayoutId id="2147484784" r:id="rId6"/>
    <p:sldLayoutId id="2147484785" r:id="rId7"/>
    <p:sldLayoutId id="2147484786" r:id="rId8"/>
    <p:sldLayoutId id="2147484787" r:id="rId9"/>
    <p:sldLayoutId id="2147484788" r:id="rId10"/>
    <p:sldLayoutId id="214748478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57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754829D9-37D5-45E5-BC9D-FB1BC0A2BBA5}" type="datetimeFigureOut">
              <a:rPr lang="ja-JP" altLang="en-US" baseline="0">
                <a:latin typeface="Calibri" pitchFamily="34" charset="0"/>
              </a:rPr>
              <a:pPr defTabSz="457200"/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57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57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C7EB0175-5AAF-4B2C-A2EA-2BDF50B97456}" type="slidenum">
              <a:rPr lang="ja-JP" altLang="en-US" baseline="0">
                <a:latin typeface="Calibri" pitchFamily="34" charset="0"/>
              </a:rPr>
              <a:pPr defTabSz="457200"/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08724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91" r:id="rId1"/>
    <p:sldLayoutId id="2147484792" r:id="rId2"/>
    <p:sldLayoutId id="2147484793" r:id="rId3"/>
    <p:sldLayoutId id="2147484794" r:id="rId4"/>
    <p:sldLayoutId id="2147484795" r:id="rId5"/>
    <p:sldLayoutId id="2147484796" r:id="rId6"/>
    <p:sldLayoutId id="2147484797" r:id="rId7"/>
    <p:sldLayoutId id="2147484798" r:id="rId8"/>
    <p:sldLayoutId id="2147484799" r:id="rId9"/>
    <p:sldLayoutId id="2147484800" r:id="rId10"/>
    <p:sldLayoutId id="214748480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5801" y="609600"/>
            <a:ext cx="7767638" cy="113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タイトルテキストの書式を編集するにはクリックします。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1" y="1981200"/>
            <a:ext cx="7767638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アウトラインテキストの書式を編集するにはクリックします。</a:t>
            </a:r>
          </a:p>
          <a:p>
            <a:pPr lvl="1"/>
            <a:r>
              <a:rPr lang="en-GB" altLang="ja-JP" smtClean="0"/>
              <a:t>2</a:t>
            </a:r>
            <a:r>
              <a:rPr lang="ja-JP" altLang="en-GB" smtClean="0"/>
              <a:t>レベル目のアウトライン</a:t>
            </a:r>
          </a:p>
          <a:p>
            <a:pPr lvl="2"/>
            <a:r>
              <a:rPr lang="en-GB" altLang="ja-JP" smtClean="0"/>
              <a:t>3</a:t>
            </a:r>
            <a:r>
              <a:rPr lang="ja-JP" altLang="en-GB" smtClean="0"/>
              <a:t>レベル目のアウトライン</a:t>
            </a:r>
          </a:p>
          <a:p>
            <a:pPr lvl="3"/>
            <a:r>
              <a:rPr lang="en-GB" altLang="ja-JP" smtClean="0"/>
              <a:t>4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5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6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7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8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9</a:t>
            </a:r>
            <a:r>
              <a:rPr lang="ja-JP" altLang="en-GB" smtClean="0"/>
              <a:t>レベル目のアウトライン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685801" y="6248400"/>
            <a:ext cx="1900238" cy="452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endParaRPr kumimoji="0" lang="ja-JP" altLang="en-US" baseline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ftr"/>
          </p:nvPr>
        </p:nvSpPr>
        <p:spPr bwMode="auto">
          <a:xfrm>
            <a:off x="3124201" y="6248400"/>
            <a:ext cx="2890838" cy="452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endParaRPr kumimoji="0" lang="ja-JP" altLang="en-US" baseline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1" y="6248400"/>
            <a:ext cx="1900238" cy="452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fld id="{548E6E0F-7222-452C-AFE4-9F8ACA7A7D11}" type="slidenum">
              <a:rPr kumimoji="0" lang="en-US" altLang="ja-JP" baseline="0"/>
              <a:pPr defTabSz="449263">
                <a:buSzPct val="100000"/>
              </a:pPr>
              <a:t>‹#›</a:t>
            </a:fld>
            <a:endParaRPr kumimoji="0" lang="ja-JP" altLang="en-US" baseline="0"/>
          </a:p>
        </p:txBody>
      </p:sp>
    </p:spTree>
    <p:extLst>
      <p:ext uri="{BB962C8B-B14F-4D97-AF65-F5344CB8AC3E}">
        <p14:creationId xmlns:p14="http://schemas.microsoft.com/office/powerpoint/2010/main" val="1903800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3" r:id="rId1"/>
    <p:sldLayoutId id="2147484804" r:id="rId2"/>
    <p:sldLayoutId id="2147484805" r:id="rId3"/>
    <p:sldLayoutId id="2147484806" r:id="rId4"/>
    <p:sldLayoutId id="2147484807" r:id="rId5"/>
    <p:sldLayoutId id="2147484808" r:id="rId6"/>
    <p:sldLayoutId id="2147484809" r:id="rId7"/>
    <p:sldLayoutId id="2147484810" r:id="rId8"/>
    <p:sldLayoutId id="2147484811" r:id="rId9"/>
    <p:sldLayoutId id="2147484812" r:id="rId10"/>
    <p:sldLayoutId id="2147484813" r:id="rId11"/>
  </p:sldLayoutIdLst>
  <p:txStyles>
    <p:titleStyle>
      <a:lvl1pPr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marL="742950" indent="-28575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2pPr>
      <a:lvl3pPr marL="1143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3pPr>
      <a:lvl4pPr marL="1600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4pPr>
      <a:lvl5pPr marL="20574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5pPr>
      <a:lvl6pPr marL="25146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6pPr>
      <a:lvl7pPr marL="29718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7pPr>
      <a:lvl8pPr marL="3429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8pPr>
      <a:lvl9pPr marL="3886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defTabSz="449263" rtl="0" fontAlgn="base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fontAlgn="base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BB13EDFE-6A42-437E-AA70-52D911605E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2B2E76E0-89B6-4C43-BC2F-615358CC13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578C9A4B-FAE6-42D0-9BA5-394EF2CAC06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A9EC156F-3AE8-49AE-974A-58A96202D4A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0AF9BDC3-5299-4FBF-B303-E5D8EBA8CE4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42719D32-2FEF-4861-BEDF-3449F6DCBEE3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2813457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5" r:id="rId1"/>
    <p:sldLayoutId id="2147484816" r:id="rId2"/>
    <p:sldLayoutId id="2147484817" r:id="rId3"/>
    <p:sldLayoutId id="2147484818" r:id="rId4"/>
    <p:sldLayoutId id="2147484819" r:id="rId5"/>
    <p:sldLayoutId id="2147484820" r:id="rId6"/>
    <p:sldLayoutId id="2147484821" r:id="rId7"/>
    <p:sldLayoutId id="2147484822" r:id="rId8"/>
    <p:sldLayoutId id="2147484823" r:id="rId9"/>
    <p:sldLayoutId id="2147484824" r:id="rId10"/>
    <p:sldLayoutId id="214748482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BB13EDFE-6A42-437E-AA70-52D911605E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2B2E76E0-89B6-4C43-BC2F-615358CC13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578C9A4B-FAE6-42D0-9BA5-394EF2CAC06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A9EC156F-3AE8-49AE-974A-58A96202D4A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0AF9BDC3-5299-4FBF-B303-E5D8EBA8CE4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42719D32-2FEF-4861-BEDF-3449F6DCBEE3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20427397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7" r:id="rId1"/>
    <p:sldLayoutId id="2147484828" r:id="rId2"/>
    <p:sldLayoutId id="2147484829" r:id="rId3"/>
    <p:sldLayoutId id="2147484830" r:id="rId4"/>
    <p:sldLayoutId id="2147484831" r:id="rId5"/>
    <p:sldLayoutId id="2147484832" r:id="rId6"/>
    <p:sldLayoutId id="2147484833" r:id="rId7"/>
    <p:sldLayoutId id="2147484834" r:id="rId8"/>
    <p:sldLayoutId id="2147484835" r:id="rId9"/>
    <p:sldLayoutId id="2147484836" r:id="rId10"/>
    <p:sldLayoutId id="214748483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46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1DEE43AF-FE16-4D00-AE45-A4EB3BBBFF50}" type="datetimeFigureOut">
              <a:rPr lang="ja-JP" altLang="en-US" baseline="0">
                <a:latin typeface="Calibri" pitchFamily="34" charset="0"/>
              </a:rPr>
              <a:pPr defTabSz="457200"/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468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468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BD8E1431-B5A6-458F-AD24-00E78CB63436}" type="slidenum">
              <a:rPr lang="ja-JP" altLang="en-US" baseline="0">
                <a:latin typeface="Calibri" pitchFamily="34" charset="0"/>
              </a:rPr>
              <a:pPr defTabSz="457200"/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00128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39" r:id="rId1"/>
    <p:sldLayoutId id="2147484840" r:id="rId2"/>
    <p:sldLayoutId id="2147484841" r:id="rId3"/>
    <p:sldLayoutId id="2147484842" r:id="rId4"/>
    <p:sldLayoutId id="2147484843" r:id="rId5"/>
    <p:sldLayoutId id="2147484844" r:id="rId6"/>
    <p:sldLayoutId id="2147484845" r:id="rId7"/>
    <p:sldLayoutId id="2147484846" r:id="rId8"/>
    <p:sldLayoutId id="2147484847" r:id="rId9"/>
    <p:sldLayoutId id="2147484848" r:id="rId10"/>
    <p:sldLayoutId id="214748484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="" xmlns:a16="http://schemas.microsoft.com/office/drawing/2014/main" id="{8028E26A-2258-4A64-9CFD-9F701602C8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="" xmlns:a16="http://schemas.microsoft.com/office/drawing/2014/main" id="{D69B04A3-2CC1-4D1C-84D2-6064A19E87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F261330F-0258-4DB8-A71C-7DDB1F2F5E9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9C51CF29-4C91-4BF6-A443-179F8891976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 smtClean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22ABDD46-ACDB-4A4E-B3F0-4ED1F8CBC96A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DE1F8BA7-14B7-426A-93C2-864EEE132A1B}" type="slidenum">
              <a:rPr lang="en-US" altLang="ja-JP">
                <a:solidFill>
                  <a:srgbClr val="000000"/>
                </a:solidFill>
                <a:latin typeface="Times New Roman"/>
                <a:ea typeface="ＭＳ Ｐゴシック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altLang="ja-JP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1478163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1" r:id="rId1"/>
    <p:sldLayoutId id="2147484852" r:id="rId2"/>
    <p:sldLayoutId id="2147484853" r:id="rId3"/>
    <p:sldLayoutId id="2147484854" r:id="rId4"/>
    <p:sldLayoutId id="2147484855" r:id="rId5"/>
    <p:sldLayoutId id="2147484856" r:id="rId6"/>
    <p:sldLayoutId id="2147484857" r:id="rId7"/>
    <p:sldLayoutId id="2147484858" r:id="rId8"/>
    <p:sldLayoutId id="2147484859" r:id="rId9"/>
    <p:sldLayoutId id="2147484860" r:id="rId10"/>
    <p:sldLayoutId id="214748486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9A263AB-243D-4644-8A8A-743D6BEE82F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41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CFF676C4-3F1E-4018-B7DF-C2F27E68D406}" type="datetimeFigureOut">
              <a:rPr lang="ja-JP" altLang="en-US" baseline="0">
                <a:latin typeface="Calibri" pitchFamily="34" charset="0"/>
              </a:rPr>
              <a:pPr defTabSz="457200"/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41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41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8B80E9E2-64AA-4CD6-82E7-5C9180C89741}" type="slidenum">
              <a:rPr lang="ja-JP" altLang="en-US" baseline="0">
                <a:latin typeface="Calibri" pitchFamily="34" charset="0"/>
              </a:rPr>
              <a:pPr defTabSz="457200"/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752835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63" r:id="rId1"/>
    <p:sldLayoutId id="2147484864" r:id="rId2"/>
    <p:sldLayoutId id="2147484865" r:id="rId3"/>
    <p:sldLayoutId id="2147484866" r:id="rId4"/>
    <p:sldLayoutId id="2147484867" r:id="rId5"/>
    <p:sldLayoutId id="2147484868" r:id="rId6"/>
    <p:sldLayoutId id="2147484869" r:id="rId7"/>
    <p:sldLayoutId id="2147484870" r:id="rId8"/>
    <p:sldLayoutId id="2147484871" r:id="rId9"/>
    <p:sldLayoutId id="2147484872" r:id="rId10"/>
    <p:sldLayoutId id="214748487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6050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タイトルテキストの書式を編集するにはクリックします。</a:t>
            </a: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6050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アウトラインテキストの書式を編集するにはクリックします。</a:t>
            </a:r>
          </a:p>
          <a:p>
            <a:pPr lvl="1"/>
            <a:r>
              <a:rPr lang="en-GB" altLang="ja-JP" smtClean="0"/>
              <a:t>2</a:t>
            </a:r>
            <a:r>
              <a:rPr lang="ja-JP" altLang="en-GB" smtClean="0"/>
              <a:t>レベル目のアウトライン</a:t>
            </a:r>
          </a:p>
          <a:p>
            <a:pPr lvl="2"/>
            <a:r>
              <a:rPr lang="en-GB" altLang="ja-JP" smtClean="0"/>
              <a:t>3</a:t>
            </a:r>
            <a:r>
              <a:rPr lang="ja-JP" altLang="en-GB" smtClean="0"/>
              <a:t>レベル目のアウトライン</a:t>
            </a:r>
          </a:p>
          <a:p>
            <a:pPr lvl="3"/>
            <a:r>
              <a:rPr lang="en-GB" altLang="ja-JP" smtClean="0"/>
              <a:t>4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5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6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7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8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9</a:t>
            </a:r>
            <a:r>
              <a:rPr lang="ja-JP" altLang="en-GB" smtClean="0"/>
              <a:t>レベル目のアウトライン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685800" y="6248400"/>
            <a:ext cx="1898650" cy="45085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mtClean="0">
                <a:solidFill>
                  <a:srgbClr val="000000"/>
                </a:solidFill>
                <a:latin typeface="Times New Roman" pitchFamily="16" charset="0"/>
                <a:ea typeface="ＭＳ Ｐゴシック" pitchFamily="48" charset="-128"/>
              </a:defRPr>
            </a:lvl1pPr>
          </a:lstStyle>
          <a:p>
            <a:pPr defTabSz="449263">
              <a:buSzPct val="100000"/>
              <a:defRPr/>
            </a:pPr>
            <a:endParaRPr kumimoji="0" lang="ja-JP" altLang="en-US" baseline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ftr"/>
          </p:nvPr>
        </p:nvSpPr>
        <p:spPr bwMode="auto">
          <a:xfrm>
            <a:off x="3124200" y="6248400"/>
            <a:ext cx="2889250" cy="45085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mtClean="0">
                <a:solidFill>
                  <a:srgbClr val="000000"/>
                </a:solidFill>
                <a:latin typeface="Times New Roman" pitchFamily="16" charset="0"/>
                <a:ea typeface="ＭＳ Ｐゴシック" pitchFamily="48" charset="-128"/>
              </a:defRPr>
            </a:lvl1pPr>
          </a:lstStyle>
          <a:p>
            <a:pPr defTabSz="449263">
              <a:buSzPct val="100000"/>
              <a:defRPr/>
            </a:pPr>
            <a:endParaRPr kumimoji="0" lang="ja-JP" altLang="en-US" baseline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98650" cy="45085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mtClean="0">
                <a:solidFill>
                  <a:srgbClr val="000000"/>
                </a:solidFill>
                <a:latin typeface="Times New Roman" pitchFamily="16" charset="0"/>
                <a:ea typeface="ＭＳ Ｐゴシック" pitchFamily="48" charset="-128"/>
              </a:defRPr>
            </a:lvl1pPr>
          </a:lstStyle>
          <a:p>
            <a:pPr defTabSz="449263">
              <a:buSzPct val="100000"/>
              <a:defRPr/>
            </a:pPr>
            <a:fld id="{ECB26F4F-5E1E-4C77-A84F-300136F1BA89}" type="slidenum">
              <a:rPr kumimoji="0" lang="en-US" altLang="ja-JP" baseline="0"/>
              <a:pPr defTabSz="449263">
                <a:buSzPct val="100000"/>
                <a:defRPr/>
              </a:pPr>
              <a:t>‹#›</a:t>
            </a:fld>
            <a:endParaRPr kumimoji="0" lang="ja-JP" altLang="en-US" baseline="0"/>
          </a:p>
        </p:txBody>
      </p:sp>
    </p:spTree>
    <p:extLst>
      <p:ext uri="{BB962C8B-B14F-4D97-AF65-F5344CB8AC3E}">
        <p14:creationId xmlns:p14="http://schemas.microsoft.com/office/powerpoint/2010/main" val="31866198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87" r:id="rId1"/>
    <p:sldLayoutId id="2147484888" r:id="rId2"/>
    <p:sldLayoutId id="2147484889" r:id="rId3"/>
    <p:sldLayoutId id="2147484890" r:id="rId4"/>
    <p:sldLayoutId id="2147484891" r:id="rId5"/>
    <p:sldLayoutId id="2147484892" r:id="rId6"/>
    <p:sldLayoutId id="2147484893" r:id="rId7"/>
    <p:sldLayoutId id="2147484894" r:id="rId8"/>
    <p:sldLayoutId id="2147484895" r:id="rId9"/>
    <p:sldLayoutId id="2147484896" r:id="rId10"/>
    <p:sldLayoutId id="2147484897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5pPr>
      <a:lvl6pPr marL="25146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6pPr>
      <a:lvl7pPr marL="29718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7pPr>
      <a:lvl8pPr marL="3429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8pPr>
      <a:lvl9pPr marL="3886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Times New Roman" pitchFamily="16" charset="0"/>
          <a:ea typeface="ＭＳ Ｐゴシック" pitchFamily="48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buChar char="•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buChar char="–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buChar char="•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buChar char="–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buChar char="»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66050" cy="113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タイトルテキストの書式を編集するにはクリックします。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66050" cy="410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 smtClean="0"/>
              <a:t>アウトラインテキストの書式を編集するにはクリックします。</a:t>
            </a:r>
          </a:p>
          <a:p>
            <a:pPr lvl="1"/>
            <a:r>
              <a:rPr lang="en-GB" altLang="ja-JP" smtClean="0"/>
              <a:t>2</a:t>
            </a:r>
            <a:r>
              <a:rPr lang="ja-JP" altLang="en-GB" smtClean="0"/>
              <a:t>レベル目のアウトライン</a:t>
            </a:r>
          </a:p>
          <a:p>
            <a:pPr lvl="2"/>
            <a:r>
              <a:rPr lang="en-GB" altLang="ja-JP" smtClean="0"/>
              <a:t>3</a:t>
            </a:r>
            <a:r>
              <a:rPr lang="ja-JP" altLang="en-GB" smtClean="0"/>
              <a:t>レベル目のアウトライン</a:t>
            </a:r>
          </a:p>
          <a:p>
            <a:pPr lvl="3"/>
            <a:r>
              <a:rPr lang="en-GB" altLang="ja-JP" smtClean="0"/>
              <a:t>4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5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6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7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8</a:t>
            </a:r>
            <a:r>
              <a:rPr lang="ja-JP" altLang="en-GB" smtClean="0"/>
              <a:t>レベル目のアウトライン</a:t>
            </a:r>
          </a:p>
          <a:p>
            <a:pPr lvl="4"/>
            <a:r>
              <a:rPr lang="en-GB" altLang="ja-JP" smtClean="0"/>
              <a:t>9</a:t>
            </a:r>
            <a:r>
              <a:rPr lang="ja-JP" altLang="en-GB" smtClean="0"/>
              <a:t>レベル目のアウトライン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685800" y="6248400"/>
            <a:ext cx="18986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endParaRPr kumimoji="0" lang="ja-JP" altLang="en-US" baseline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ftr"/>
          </p:nvPr>
        </p:nvSpPr>
        <p:spPr bwMode="auto">
          <a:xfrm>
            <a:off x="3124200" y="6248400"/>
            <a:ext cx="28892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endParaRPr kumimoji="0" lang="ja-JP" altLang="en-US" baseline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9865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pPr defTabSz="449263">
              <a:buSzPct val="100000"/>
            </a:pPr>
            <a:fld id="{8DCCD6D2-234F-44EE-AAC8-83CE7A59BC92}" type="slidenum">
              <a:rPr kumimoji="0" lang="en-US" altLang="ja-JP" baseline="0"/>
              <a:pPr defTabSz="449263">
                <a:buSzPct val="100000"/>
              </a:pPr>
              <a:t>‹#›</a:t>
            </a:fld>
            <a:endParaRPr kumimoji="0" lang="ja-JP" altLang="en-US" baseline="0"/>
          </a:p>
        </p:txBody>
      </p:sp>
    </p:spTree>
    <p:extLst>
      <p:ext uri="{BB962C8B-B14F-4D97-AF65-F5344CB8AC3E}">
        <p14:creationId xmlns:p14="http://schemas.microsoft.com/office/powerpoint/2010/main" val="5889766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9" r:id="rId1"/>
    <p:sldLayoutId id="2147484900" r:id="rId2"/>
    <p:sldLayoutId id="2147484901" r:id="rId3"/>
    <p:sldLayoutId id="2147484902" r:id="rId4"/>
    <p:sldLayoutId id="2147484903" r:id="rId5"/>
    <p:sldLayoutId id="2147484904" r:id="rId6"/>
    <p:sldLayoutId id="2147484905" r:id="rId7"/>
    <p:sldLayoutId id="2147484906" r:id="rId8"/>
    <p:sldLayoutId id="2147484907" r:id="rId9"/>
    <p:sldLayoutId id="2147484908" r:id="rId10"/>
    <p:sldLayoutId id="2147484909" r:id="rId11"/>
  </p:sldLayoutIdLst>
  <p:txStyles>
    <p:titleStyle>
      <a:lvl1pPr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marL="742950" indent="-28575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2pPr>
      <a:lvl3pPr marL="1143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3pPr>
      <a:lvl4pPr marL="1600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4pPr>
      <a:lvl5pPr marL="20574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5pPr>
      <a:lvl6pPr marL="25146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6pPr>
      <a:lvl7pPr marL="29718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7pPr>
      <a:lvl8pPr marL="34290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8pPr>
      <a:lvl9pPr marL="3886200" indent="-228600" algn="ctr" defTabSz="449263" rtl="0" fontAlgn="base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4400">
          <a:solidFill>
            <a:srgbClr val="000000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defTabSz="449263" rtl="0" fontAlgn="base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fontAlgn="base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タイトルの書式設定</a:t>
            </a:r>
            <a:endParaRPr lang="en-US" altLang="ja-JP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テキストの書式設定</a:t>
            </a:r>
            <a:endParaRPr lang="en-US" altLang="ja-JP"/>
          </a:p>
          <a:p>
            <a:pPr lvl="1"/>
            <a:r>
              <a:rPr lang="ja-JP" altLang="en-US"/>
              <a:t>第</a:t>
            </a:r>
            <a:r>
              <a:rPr lang="en-US" altLang="ja-JP"/>
              <a:t> 2 </a:t>
            </a:r>
            <a:r>
              <a:rPr lang="ja-JP" altLang="en-US"/>
              <a:t>レベル</a:t>
            </a:r>
            <a:endParaRPr lang="en-US" altLang="ja-JP"/>
          </a:p>
          <a:p>
            <a:pPr lvl="2"/>
            <a:r>
              <a:rPr lang="ja-JP" altLang="en-US"/>
              <a:t>第</a:t>
            </a:r>
            <a:r>
              <a:rPr lang="en-US" altLang="ja-JP"/>
              <a:t> 3 </a:t>
            </a:r>
            <a:r>
              <a:rPr lang="ja-JP" altLang="en-US"/>
              <a:t>レベル</a:t>
            </a:r>
            <a:endParaRPr lang="en-US" altLang="ja-JP"/>
          </a:p>
          <a:p>
            <a:pPr lvl="3"/>
            <a:r>
              <a:rPr lang="ja-JP" altLang="en-US"/>
              <a:t>第</a:t>
            </a:r>
            <a:r>
              <a:rPr lang="en-US" altLang="ja-JP"/>
              <a:t> 4 </a:t>
            </a:r>
            <a:r>
              <a:rPr lang="ja-JP" altLang="en-US"/>
              <a:t>レベル</a:t>
            </a:r>
            <a:endParaRPr lang="en-US" altLang="ja-JP"/>
          </a:p>
          <a:p>
            <a:pPr lvl="4"/>
            <a:r>
              <a:rPr lang="ja-JP" altLang="en-US"/>
              <a:t>第</a:t>
            </a:r>
            <a:r>
              <a:rPr lang="en-US" altLang="ja-JP"/>
              <a:t> 5 </a:t>
            </a:r>
            <a:r>
              <a:rPr lang="ja-JP" altLang="en-US"/>
              <a:t>レベル</a:t>
            </a:r>
            <a:endParaRPr lang="en-US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fld id="{89309293-8C52-4DC9-800A-C2D128729BB6}" type="slidenum">
              <a:rPr lang="en-US" altLang="ja-JP" baseline="0"/>
              <a:pPr/>
              <a:t>‹#›</a:t>
            </a:fld>
            <a:endParaRPr lang="en-US" altLang="ja-JP" baseline="0"/>
          </a:p>
        </p:txBody>
      </p:sp>
    </p:spTree>
    <p:extLst>
      <p:ext uri="{BB962C8B-B14F-4D97-AF65-F5344CB8AC3E}">
        <p14:creationId xmlns:p14="http://schemas.microsoft.com/office/powerpoint/2010/main" val="321797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1" r:id="rId1"/>
    <p:sldLayoutId id="2147484912" r:id="rId2"/>
    <p:sldLayoutId id="2147484913" r:id="rId3"/>
    <p:sldLayoutId id="2147484914" r:id="rId4"/>
    <p:sldLayoutId id="2147484915" r:id="rId5"/>
    <p:sldLayoutId id="2147484916" r:id="rId6"/>
    <p:sldLayoutId id="2147484917" r:id="rId7"/>
    <p:sldLayoutId id="2147484918" r:id="rId8"/>
    <p:sldLayoutId id="2147484919" r:id="rId9"/>
    <p:sldLayoutId id="2147484920" r:id="rId10"/>
    <p:sldLayoutId id="214748492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タイトルの書式設定</a:t>
            </a:r>
            <a:endParaRPr lang="en-US" altLang="ja-JP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テキストの書式設定</a:t>
            </a:r>
            <a:endParaRPr lang="en-US" altLang="ja-JP"/>
          </a:p>
          <a:p>
            <a:pPr lvl="1"/>
            <a:r>
              <a:rPr lang="ja-JP" altLang="en-US"/>
              <a:t>第</a:t>
            </a:r>
            <a:r>
              <a:rPr lang="en-US" altLang="ja-JP"/>
              <a:t> 2 </a:t>
            </a:r>
            <a:r>
              <a:rPr lang="ja-JP" altLang="en-US"/>
              <a:t>レベル</a:t>
            </a:r>
            <a:endParaRPr lang="en-US" altLang="ja-JP"/>
          </a:p>
          <a:p>
            <a:pPr lvl="2"/>
            <a:r>
              <a:rPr lang="ja-JP" altLang="en-US"/>
              <a:t>第</a:t>
            </a:r>
            <a:r>
              <a:rPr lang="en-US" altLang="ja-JP"/>
              <a:t> 3 </a:t>
            </a:r>
            <a:r>
              <a:rPr lang="ja-JP" altLang="en-US"/>
              <a:t>レベル</a:t>
            </a:r>
            <a:endParaRPr lang="en-US" altLang="ja-JP"/>
          </a:p>
          <a:p>
            <a:pPr lvl="3"/>
            <a:r>
              <a:rPr lang="ja-JP" altLang="en-US"/>
              <a:t>第</a:t>
            </a:r>
            <a:r>
              <a:rPr lang="en-US" altLang="ja-JP"/>
              <a:t> 4 </a:t>
            </a:r>
            <a:r>
              <a:rPr lang="ja-JP" altLang="en-US"/>
              <a:t>レベル</a:t>
            </a:r>
            <a:endParaRPr lang="en-US" altLang="ja-JP"/>
          </a:p>
          <a:p>
            <a:pPr lvl="4"/>
            <a:r>
              <a:rPr lang="ja-JP" altLang="en-US"/>
              <a:t>第</a:t>
            </a:r>
            <a:r>
              <a:rPr lang="en-US" altLang="ja-JP"/>
              <a:t> 5 </a:t>
            </a:r>
            <a:r>
              <a:rPr lang="ja-JP" altLang="en-US"/>
              <a:t>レベル</a:t>
            </a:r>
            <a:endParaRPr lang="en-US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fld id="{660C886D-E807-49CB-BF15-9B257FDE6D71}" type="slidenum">
              <a:rPr lang="en-US" altLang="ja-JP" baseline="0"/>
              <a:pPr/>
              <a:t>‹#›</a:t>
            </a:fld>
            <a:endParaRPr lang="en-US" altLang="ja-JP" baseline="0"/>
          </a:p>
        </p:txBody>
      </p:sp>
    </p:spTree>
    <p:extLst>
      <p:ext uri="{BB962C8B-B14F-4D97-AF65-F5344CB8AC3E}">
        <p14:creationId xmlns:p14="http://schemas.microsoft.com/office/powerpoint/2010/main" val="3575765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3" r:id="rId1"/>
    <p:sldLayoutId id="2147484924" r:id="rId2"/>
    <p:sldLayoutId id="2147484925" r:id="rId3"/>
    <p:sldLayoutId id="2147484926" r:id="rId4"/>
    <p:sldLayoutId id="2147484927" r:id="rId5"/>
    <p:sldLayoutId id="2147484928" r:id="rId6"/>
    <p:sldLayoutId id="2147484929" r:id="rId7"/>
    <p:sldLayoutId id="2147484930" r:id="rId8"/>
    <p:sldLayoutId id="2147484931" r:id="rId9"/>
    <p:sldLayoutId id="2147484932" r:id="rId10"/>
    <p:sldLayoutId id="214748493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FFFFFF"/>
                </a:solidFill>
              </a:defRPr>
            </a:lvl1pPr>
          </a:lstStyle>
          <a:p>
            <a:pPr defTabSz="457200">
              <a:defRPr/>
            </a:pPr>
            <a:fld id="{CE5D0A7E-D461-480F-8600-5B691018205E}" type="datetimeFigureOut">
              <a:rPr lang="ja-JP" altLang="en-US" baseline="0">
                <a:latin typeface="Calibri" pitchFamily="34" charset="0"/>
              </a:rPr>
              <a:pPr defTabSz="457200">
                <a:defRPr/>
              </a:pPr>
              <a:t>2023/5/16</a:t>
            </a:fld>
            <a:endParaRPr lang="ja-JP" altLang="en-US" baseline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 smtClean="0">
                <a:solidFill>
                  <a:srgbClr val="FFFFFF"/>
                </a:solidFill>
              </a:defRPr>
            </a:lvl1pPr>
          </a:lstStyle>
          <a:p>
            <a:pPr defTabSz="457200">
              <a:defRPr/>
            </a:pPr>
            <a:fld id="{D7B44CBA-0524-4555-A1F0-6FCDBA814AE9}" type="slidenum">
              <a:rPr lang="ja-JP" altLang="en-US" baseline="0">
                <a:latin typeface="Calibri" pitchFamily="34" charset="0"/>
              </a:rPr>
              <a:pPr defTabSz="457200">
                <a:defRPr/>
              </a:pPr>
              <a:t>‹#›</a:t>
            </a:fld>
            <a:endParaRPr lang="ja-JP" altLang="en-US" baseline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070674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935" r:id="rId1"/>
    <p:sldLayoutId id="2147484936" r:id="rId2"/>
    <p:sldLayoutId id="2147484937" r:id="rId3"/>
    <p:sldLayoutId id="2147484938" r:id="rId4"/>
    <p:sldLayoutId id="2147484939" r:id="rId5"/>
    <p:sldLayoutId id="2147484940" r:id="rId6"/>
    <p:sldLayoutId id="2147484941" r:id="rId7"/>
    <p:sldLayoutId id="2147484942" r:id="rId8"/>
    <p:sldLayoutId id="2147484943" r:id="rId9"/>
    <p:sldLayoutId id="2147484944" r:id="rId10"/>
    <p:sldLayoutId id="214748494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  <a:endParaRPr lang="en-US" alt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altLang="ja-JP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B50689FC-43F4-4CC3-9D8A-58479E3677CB}" type="datetimeFigureOut">
              <a:rPr lang="ja-JP" altLang="en-US" baseline="0" smtClean="0">
                <a:latin typeface="Calibri" pitchFamily="34" charset="0"/>
              </a:rPr>
              <a:pPr defTabSz="457200"/>
              <a:t>2023/5/16</a:t>
            </a:fld>
            <a:endParaRPr lang="ja-JP" altLang="en-US" baseline="0" smtClean="0">
              <a:latin typeface="Calibri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ja-JP" altLang="en-US" baseline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FFFFFF"/>
                </a:solidFill>
              </a:defRPr>
            </a:lvl1pPr>
          </a:lstStyle>
          <a:p>
            <a:pPr defTabSz="457200"/>
            <a:fld id="{FCEA9C0B-B5C2-4BB7-B6B4-32EB72A525C1}" type="slidenum">
              <a:rPr lang="ja-JP" altLang="en-US" baseline="0" smtClean="0">
                <a:latin typeface="Calibri" pitchFamily="34" charset="0"/>
              </a:rPr>
              <a:pPr defTabSz="457200"/>
              <a:t>‹#›</a:t>
            </a:fld>
            <a:endParaRPr lang="ja-JP" altLang="en-US" baseline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830814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947" r:id="rId1"/>
    <p:sldLayoutId id="2147484948" r:id="rId2"/>
    <p:sldLayoutId id="2147484949" r:id="rId3"/>
    <p:sldLayoutId id="2147484950" r:id="rId4"/>
    <p:sldLayoutId id="2147484951" r:id="rId5"/>
    <p:sldLayoutId id="2147484952" r:id="rId6"/>
    <p:sldLayoutId id="2147484953" r:id="rId7"/>
    <p:sldLayoutId id="2147484954" r:id="rId8"/>
    <p:sldLayoutId id="2147484955" r:id="rId9"/>
    <p:sldLayoutId id="2147484956" r:id="rId10"/>
    <p:sldLayoutId id="214748495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タイトルの書式設定</a:t>
            </a:r>
            <a:endParaRPr lang="en-US" altLang="ja-JP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</a:t>
            </a:r>
            <a:r>
              <a:rPr lang="en-US" altLang="ja-JP"/>
              <a:t> </a:t>
            </a:r>
            <a:r>
              <a:rPr lang="ja-JP" altLang="en-US"/>
              <a:t>テキストの書式設定</a:t>
            </a:r>
            <a:endParaRPr lang="en-US" altLang="ja-JP"/>
          </a:p>
          <a:p>
            <a:pPr lvl="1"/>
            <a:r>
              <a:rPr lang="ja-JP" altLang="en-US"/>
              <a:t>第</a:t>
            </a:r>
            <a:r>
              <a:rPr lang="en-US" altLang="ja-JP"/>
              <a:t> 2 </a:t>
            </a:r>
            <a:r>
              <a:rPr lang="ja-JP" altLang="en-US"/>
              <a:t>レベル</a:t>
            </a:r>
            <a:endParaRPr lang="en-US" altLang="ja-JP"/>
          </a:p>
          <a:p>
            <a:pPr lvl="2"/>
            <a:r>
              <a:rPr lang="ja-JP" altLang="en-US"/>
              <a:t>第</a:t>
            </a:r>
            <a:r>
              <a:rPr lang="en-US" altLang="ja-JP"/>
              <a:t> 3 </a:t>
            </a:r>
            <a:r>
              <a:rPr lang="ja-JP" altLang="en-US"/>
              <a:t>レベル</a:t>
            </a:r>
            <a:endParaRPr lang="en-US" altLang="ja-JP"/>
          </a:p>
          <a:p>
            <a:pPr lvl="3"/>
            <a:r>
              <a:rPr lang="ja-JP" altLang="en-US"/>
              <a:t>第</a:t>
            </a:r>
            <a:r>
              <a:rPr lang="en-US" altLang="ja-JP"/>
              <a:t> 4 </a:t>
            </a:r>
            <a:r>
              <a:rPr lang="ja-JP" altLang="en-US"/>
              <a:t>レベル</a:t>
            </a:r>
            <a:endParaRPr lang="en-US" altLang="ja-JP"/>
          </a:p>
          <a:p>
            <a:pPr lvl="4"/>
            <a:r>
              <a:rPr lang="ja-JP" altLang="en-US"/>
              <a:t>第</a:t>
            </a:r>
            <a:r>
              <a:rPr lang="en-US" altLang="ja-JP"/>
              <a:t> 5 </a:t>
            </a:r>
            <a:r>
              <a:rPr lang="ja-JP" altLang="en-US"/>
              <a:t>レベル</a:t>
            </a:r>
            <a:endParaRPr lang="en-US" altLang="ja-JP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 smtClean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endParaRPr lang="en-US" altLang="ja-JP" baseline="0" smtClean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>
              <a:defRPr kumimoji="1" sz="1400">
                <a:solidFill>
                  <a:srgbClr val="000000"/>
                </a:solidFill>
              </a:defRPr>
            </a:lvl1pPr>
          </a:lstStyle>
          <a:p>
            <a:fld id="{BD73E410-2926-4014-825B-51F8082D6825}" type="slidenum">
              <a:rPr lang="en-US" altLang="ja-JP" baseline="0" smtClean="0"/>
              <a:pPr/>
              <a:t>‹#›</a:t>
            </a:fld>
            <a:endParaRPr lang="en-US" altLang="ja-JP" baseline="0" smtClean="0"/>
          </a:p>
        </p:txBody>
      </p:sp>
    </p:spTree>
    <p:extLst>
      <p:ext uri="{BB962C8B-B14F-4D97-AF65-F5344CB8AC3E}">
        <p14:creationId xmlns:p14="http://schemas.microsoft.com/office/powerpoint/2010/main" val="3675927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9" r:id="rId1"/>
    <p:sldLayoutId id="2147484960" r:id="rId2"/>
    <p:sldLayoutId id="2147484961" r:id="rId3"/>
    <p:sldLayoutId id="2147484962" r:id="rId4"/>
    <p:sldLayoutId id="2147484963" r:id="rId5"/>
    <p:sldLayoutId id="2147484964" r:id="rId6"/>
    <p:sldLayoutId id="2147484965" r:id="rId7"/>
    <p:sldLayoutId id="2147484966" r:id="rId8"/>
    <p:sldLayoutId id="2147484967" r:id="rId9"/>
    <p:sldLayoutId id="2147484968" r:id="rId10"/>
    <p:sldLayoutId id="214748496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/>
          </p:cNvSpPr>
          <p:nvPr>
            <p:ph type="title"/>
          </p:nvPr>
        </p:nvSpPr>
        <p:spPr bwMode="auto">
          <a:xfrm>
            <a:off x="669927" y="312738"/>
            <a:ext cx="7804150" cy="151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title style</a:t>
            </a:r>
          </a:p>
        </p:txBody>
      </p:sp>
      <p:sp>
        <p:nvSpPr>
          <p:cNvPr id="1026" name="Rectangle 2"/>
          <p:cNvSpPr>
            <a:spLocks noGrp="1"/>
          </p:cNvSpPr>
          <p:nvPr>
            <p:ph type="body" idx="1"/>
          </p:nvPr>
        </p:nvSpPr>
        <p:spPr bwMode="auto">
          <a:xfrm>
            <a:off x="669927" y="1830388"/>
            <a:ext cx="780415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35717" tIns="35717" rIns="35717" bIns="3571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Helvetica Light" charset="0"/>
              </a:rPr>
              <a:t>Click to edit Master text styles</a:t>
            </a:r>
          </a:p>
          <a:p>
            <a:pPr lvl="1"/>
            <a:r>
              <a:rPr lang="en-US">
                <a:sym typeface="Helvetica Light" charset="0"/>
              </a:rPr>
              <a:t>Second level</a:t>
            </a:r>
          </a:p>
          <a:p>
            <a:pPr lvl="2"/>
            <a:r>
              <a:rPr lang="en-US">
                <a:sym typeface="Helvetica Light" charset="0"/>
              </a:rPr>
              <a:t>Third level</a:t>
            </a:r>
          </a:p>
          <a:p>
            <a:pPr lvl="3"/>
            <a:r>
              <a:rPr lang="en-US">
                <a:sym typeface="Helvetica Light" charset="0"/>
              </a:rPr>
              <a:t>Fourth level</a:t>
            </a:r>
          </a:p>
          <a:p>
            <a:pPr lvl="4"/>
            <a:r>
              <a:rPr lang="en-US">
                <a:sym typeface="Helvetica Light" charset="0"/>
              </a:rPr>
              <a:t>Fifth level</a:t>
            </a:r>
          </a:p>
        </p:txBody>
      </p:sp>
      <p:sp>
        <p:nvSpPr>
          <p:cNvPr id="1027" name="Rectangle 3"/>
          <p:cNvSpPr>
            <a:spLocks noGrp="1"/>
          </p:cNvSpPr>
          <p:nvPr>
            <p:ph type="sldNum" sz="quarter" idx="2"/>
          </p:nvPr>
        </p:nvSpPr>
        <p:spPr bwMode="auto">
          <a:xfrm>
            <a:off x="4437063" y="6505575"/>
            <a:ext cx="260350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none" lIns="35717" tIns="35717" rIns="35717" bIns="35717" numCol="1" anchor="t" anchorCtr="0" compatLnSpc="1">
            <a:prstTxWarp prst="textNoShape">
              <a:avLst/>
            </a:prstTxWarp>
          </a:bodyPr>
          <a:lstStyle>
            <a:lvl1pPr algn="ctr" defTabSz="409575" hangingPunct="0">
              <a:defRPr kumimoji="0" sz="1300" baseline="0" smtClean="0">
                <a:solidFill>
                  <a:srgbClr val="000000"/>
                </a:solidFill>
                <a:latin typeface="Helvetica Light" charset="0"/>
                <a:sym typeface="Helvetica Light" charset="0"/>
              </a:defRPr>
            </a:lvl1pPr>
          </a:lstStyle>
          <a:p>
            <a:pPr>
              <a:defRPr/>
            </a:pPr>
            <a:fld id="{4188286D-96BA-49C2-BC6B-42D8F1827C4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93475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1" r:id="rId1"/>
    <p:sldLayoutId id="2147484972" r:id="rId2"/>
    <p:sldLayoutId id="2147484973" r:id="rId3"/>
    <p:sldLayoutId id="2147484974" r:id="rId4"/>
    <p:sldLayoutId id="2147484975" r:id="rId5"/>
    <p:sldLayoutId id="2147484976" r:id="rId6"/>
    <p:sldLayoutId id="2147484977" r:id="rId7"/>
    <p:sldLayoutId id="2147484978" r:id="rId8"/>
    <p:sldLayoutId id="2147484979" r:id="rId9"/>
    <p:sldLayoutId id="2147484980" r:id="rId10"/>
    <p:sldLayoutId id="2147484981" r:id="rId11"/>
  </p:sldLayoutIdLst>
  <p:txStyles>
    <p:titleStyle>
      <a:lvl1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+mj-lt"/>
          <a:ea typeface="+mj-ea"/>
          <a:cs typeface="+mj-cs"/>
          <a:sym typeface="Helvetica Light" charset="0"/>
        </a:defRPr>
      </a:lvl1pPr>
      <a:lvl2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2pPr>
      <a:lvl3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3pPr>
      <a:lvl4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4pPr>
      <a:lvl5pPr algn="ctr" defTabSz="409575" rtl="0" eaLnBrk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5pPr>
      <a:lvl6pPr marL="321457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6pPr>
      <a:lvl7pPr marL="642915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7pPr>
      <a:lvl8pPr marL="964372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8pPr>
      <a:lvl9pPr marL="1285829" algn="ctr" defTabSz="410751" rtl="0" fontAlgn="base" hangingPunct="0">
        <a:spcBef>
          <a:spcPct val="0"/>
        </a:spcBef>
        <a:spcAft>
          <a:spcPct val="0"/>
        </a:spcAft>
        <a:defRPr sz="5600">
          <a:solidFill>
            <a:srgbClr val="000000"/>
          </a:solidFill>
          <a:latin typeface="Helvetica Light" charset="0"/>
          <a:ea typeface="ＭＳ Ｐゴシック" charset="0"/>
          <a:cs typeface="Helvetica Light" charset="0"/>
          <a:sym typeface="Helvetica Light" charset="0"/>
        </a:defRPr>
      </a:lvl9pPr>
    </p:titleStyle>
    <p:bodyStyle>
      <a:lvl1pPr marL="31115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+mn-ea"/>
          <a:cs typeface="+mn-cs"/>
          <a:sym typeface="Helvetica Light" charset="0"/>
        </a:defRPr>
      </a:lvl1pPr>
      <a:lvl2pPr marL="623888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2pPr>
      <a:lvl3pPr marL="936625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3pPr>
      <a:lvl4pPr marL="1249363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4pPr>
      <a:lvl5pPr marL="1562100" indent="-311150" algn="l" defTabSz="409575" rtl="0" eaLnBrk="0" fontAlgn="base" hangingPunct="0">
        <a:spcBef>
          <a:spcPts val="2950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5pPr>
      <a:lvl6pPr marL="1884097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6pPr>
      <a:lvl7pPr marL="2205554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7pPr>
      <a:lvl8pPr marL="2527012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8pPr>
      <a:lvl9pPr marL="2848469" indent="-312528" algn="l" defTabSz="410751" rtl="0" fontAlgn="base" hangingPunct="0">
        <a:spcBef>
          <a:spcPts val="2953"/>
        </a:spcBef>
        <a:spcAft>
          <a:spcPct val="0"/>
        </a:spcAft>
        <a:buSzPct val="75000"/>
        <a:buChar char="•"/>
        <a:defRPr sz="2500">
          <a:solidFill>
            <a:srgbClr val="000000"/>
          </a:solidFill>
          <a:latin typeface="+mn-lt"/>
          <a:ea typeface="Helvetica Light" charset="0"/>
          <a:cs typeface="+mn-cs"/>
          <a:sym typeface="Helvetica Light" charset="0"/>
        </a:defRPr>
      </a:lvl9pPr>
    </p:bodyStyle>
    <p:otherStyle>
      <a:defPPr>
        <a:defRPr lang="en-US"/>
      </a:defPPr>
      <a:lvl1pPr marL="0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2145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42915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964372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28582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607287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928744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250201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571659" algn="l" defTabSz="321457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45A18065-5A99-4A87-86C2-A958BD03BB9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2" r:id="rId1"/>
    <p:sldLayoutId id="2147484403" r:id="rId2"/>
    <p:sldLayoutId id="2147484404" r:id="rId3"/>
    <p:sldLayoutId id="2147484405" r:id="rId4"/>
    <p:sldLayoutId id="2147484406" r:id="rId5"/>
    <p:sldLayoutId id="2147484407" r:id="rId6"/>
    <p:sldLayoutId id="2147484408" r:id="rId7"/>
    <p:sldLayoutId id="2147484409" r:id="rId8"/>
    <p:sldLayoutId id="2147484410" r:id="rId9"/>
    <p:sldLayoutId id="2147484411" r:id="rId10"/>
    <p:sldLayoutId id="21474844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92D7A24-F600-467E-A48B-011EFE1BF4F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3" r:id="rId1"/>
    <p:sldLayoutId id="2147484414" r:id="rId2"/>
    <p:sldLayoutId id="2147484415" r:id="rId3"/>
    <p:sldLayoutId id="2147484416" r:id="rId4"/>
    <p:sldLayoutId id="2147484417" r:id="rId5"/>
    <p:sldLayoutId id="2147484418" r:id="rId6"/>
    <p:sldLayoutId id="2147484419" r:id="rId7"/>
    <p:sldLayoutId id="2147484420" r:id="rId8"/>
    <p:sldLayoutId id="2147484421" r:id="rId9"/>
    <p:sldLayoutId id="2147484422" r:id="rId10"/>
    <p:sldLayoutId id="214748442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CE4824E9-6983-4910-9605-296C14A541A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4" r:id="rId1"/>
    <p:sldLayoutId id="2147484425" r:id="rId2"/>
    <p:sldLayoutId id="2147484426" r:id="rId3"/>
    <p:sldLayoutId id="2147484427" r:id="rId4"/>
    <p:sldLayoutId id="2147484428" r:id="rId5"/>
    <p:sldLayoutId id="2147484429" r:id="rId6"/>
    <p:sldLayoutId id="2147484430" r:id="rId7"/>
    <p:sldLayoutId id="2147484431" r:id="rId8"/>
    <p:sldLayoutId id="2147484432" r:id="rId9"/>
    <p:sldLayoutId id="2147484433" r:id="rId10"/>
    <p:sldLayoutId id="214748443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2A27C82A-1239-4FB7-A80E-F03763ABF7F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35" r:id="rId1"/>
    <p:sldLayoutId id="2147484436" r:id="rId2"/>
    <p:sldLayoutId id="2147484437" r:id="rId3"/>
    <p:sldLayoutId id="2147484438" r:id="rId4"/>
    <p:sldLayoutId id="2147484439" r:id="rId5"/>
    <p:sldLayoutId id="2147484440" r:id="rId6"/>
    <p:sldLayoutId id="2147484441" r:id="rId7"/>
    <p:sldLayoutId id="2147484442" r:id="rId8"/>
    <p:sldLayoutId id="2147484443" r:id="rId9"/>
    <p:sldLayoutId id="2147484444" r:id="rId10"/>
    <p:sldLayoutId id="214748444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aseline="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AB0F5ACF-806C-4ABD-8E30-4BCB3E963AD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6" r:id="rId1"/>
    <p:sldLayoutId id="2147484447" r:id="rId2"/>
    <p:sldLayoutId id="2147484448" r:id="rId3"/>
    <p:sldLayoutId id="2147484449" r:id="rId4"/>
    <p:sldLayoutId id="2147484450" r:id="rId5"/>
    <p:sldLayoutId id="2147484451" r:id="rId6"/>
    <p:sldLayoutId id="2147484452" r:id="rId7"/>
    <p:sldLayoutId id="2147484453" r:id="rId8"/>
    <p:sldLayoutId id="2147484454" r:id="rId9"/>
    <p:sldLayoutId id="2147484455" r:id="rId10"/>
    <p:sldLayoutId id="21474844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itchFamily="18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0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7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3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4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9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9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9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4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4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4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8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9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1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6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7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6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7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5.xml"/></Relationships>
</file>

<file path=ppt/slides/_rels/slide6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63.xml"/></Relationships>
</file>

<file path=ppt/slides/_rels/slide6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3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52.xml"/></Relationships>
</file>

<file path=ppt/slides/_rels/slide6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5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5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5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9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4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6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1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4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5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1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1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0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4.xml"/></Relationships>
</file>

<file path=ppt/slides/_rels/slide6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3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9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7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8.xml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85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8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85.xml"/></Relationships>
</file>

<file path=ppt/slides/_rels/slide6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85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85.xml"/></Relationships>
</file>

<file path=ppt/slides/_rels/slide6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85.xml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85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7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1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5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4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5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1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2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3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1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1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1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0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8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309.xml"/><Relationship Id="rId1" Type="http://schemas.openxmlformats.org/officeDocument/2006/relationships/themeOverride" Target="../theme/themeOverride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1.xml"/></Relationships>
</file>

<file path=ppt/slides/_rels/slide6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1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.xml"/></Relationships>
</file>

<file path=ppt/slides/_rels/slide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001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あなたのあわれみ</a:t>
            </a:r>
            <a:endParaRPr lang="ja-JP" altLang="en-US" smtClean="0"/>
          </a:p>
        </p:txBody>
      </p:sp>
      <p:sp>
        <p:nvSpPr>
          <p:cNvPr id="1935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あなたのあわれみ　あなたのあわれみ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朝　朝ごとに　朝ごとに　新しい(2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x)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主のあわれみと　主のまことは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新しい　朝ごとに　朝ごとに　新しい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主こそ　わが全て　わがたましいは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私は主を　私は主を待ち望む</a:t>
            </a:r>
          </a:p>
        </p:txBody>
      </p:sp>
      <p:sp>
        <p:nvSpPr>
          <p:cNvPr id="1935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awaremi anata no awaremi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asa asa gotoni asa gotoni atara shi 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awaremi to shu no makoto wa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atarashi I asa goto ni asa goto ni atarashi 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koso waga subete waga tamashi i wa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watashi wa shu o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wa o machi nozomu</a:t>
            </a:r>
          </a:p>
        </p:txBody>
      </p:sp>
      <p:sp>
        <p:nvSpPr>
          <p:cNvPr id="1935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35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35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いわにできるみつと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聖なるわが主全能の神栄光全地に満ちる</a:t>
            </a:r>
            <a:endParaRPr lang="ja-JP" altLang="en-US" smtClean="0"/>
          </a:p>
        </p:txBody>
      </p:sp>
      <p:sp>
        <p:nvSpPr>
          <p:cNvPr id="202755" name="Text Box 1027"/>
          <p:cNvSpPr txBox="1">
            <a:spLocks noChangeArrowheads="1"/>
          </p:cNvSpPr>
          <p:nvPr/>
        </p:nvSpPr>
        <p:spPr bwMode="auto">
          <a:xfrm>
            <a:off x="152405" y="5338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聖なる　わが主　全能の神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栄光　天地に　満ちる　</a:t>
            </a: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ホザナ　ホザナ　声高らかに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ほめたたえよう</a:t>
            </a:r>
          </a:p>
        </p:txBody>
      </p:sp>
      <p:sp>
        <p:nvSpPr>
          <p:cNvPr id="202756" name="Text Box 1028"/>
          <p:cNvSpPr txBox="1">
            <a:spLocks noChangeArrowheads="1"/>
          </p:cNvSpPr>
          <p:nvPr/>
        </p:nvSpPr>
        <p:spPr bwMode="auto">
          <a:xfrm>
            <a:off x="119297" y="1064093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seinaru wagashu zennou no kami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eikou tenchi ni michiru  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hosanna hosanna koe takarakani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hosanna hosanna hometataeyou</a:t>
            </a:r>
          </a:p>
        </p:txBody>
      </p:sp>
      <p:sp>
        <p:nvSpPr>
          <p:cNvPr id="2027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027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027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せいなるわがしゅぜんのうのかみえいこうぜんちに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ことばに表せない思いを超える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9491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"You are beautiful beyond description.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Too marvelous for words.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Too wonderful for comprehension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like nothing ever seen or heard.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Who can grasp your infinite wisdom.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Who can fathom the depth of your love.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beautiful beyond description majesty enthroned above,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stand I stand in awe of you.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stand I stand in awe of you.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 God to whom all praise is due.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stand in awe of you.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stand in awe of  you."</a:t>
            </a:r>
          </a:p>
        </p:txBody>
      </p:sp>
      <p:sp>
        <p:nvSpPr>
          <p:cNvPr id="29491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491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9491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ことばにあらわせないおもいをこえる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085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主イエスよあなたのみそばで</a:t>
            </a:r>
            <a:endParaRPr lang="ja-JP" altLang="en-US" smtClean="0"/>
          </a:p>
        </p:txBody>
      </p:sp>
      <p:sp>
        <p:nvSpPr>
          <p:cNvPr id="29593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主イエスよ　あなたのみそばで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命ある限り　賛美し　あがめ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聖霊と　愛の泉に　満ちあふれる　この喜び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主は私を愛し　心をとらえ　御腕に　いだき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主はなぐさめ与え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とこしえのやすき　うけさせたもう</a:t>
            </a:r>
          </a:p>
        </p:txBody>
      </p:sp>
      <p:sp>
        <p:nvSpPr>
          <p:cNvPr id="29594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yo  anata no misoba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inochi aru kagiri  sanbisi  agame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 to  ai no izumi ni michiafureru  kono yorokobi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watashi o aishi  kokoro o torae miude ni  idaki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nagusame atae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tokoshie no yasuki  ukesase tamoo</a:t>
            </a:r>
          </a:p>
        </p:txBody>
      </p:sp>
      <p:sp>
        <p:nvSpPr>
          <p:cNvPr id="2959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59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959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しゅいえすよあなたのみそばで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085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主イエスよあなたのみそばで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9696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"I want to sing until I am lost in Your love,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Till I am found in Your Presence,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worshipping before Your throne.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Filled with Your Spirit, entering into your flow, how precious these moments,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I want you to know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(repeat)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It's You,You who have won my heart,taken 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into Your arms, comforted me like a friend.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love surrounded me from the start,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never want to be apart from You ever again."</a:t>
            </a:r>
          </a:p>
        </p:txBody>
      </p:sp>
      <p:sp>
        <p:nvSpPr>
          <p:cNvPr id="2969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69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969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しゅいえすよあなたのみそばで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086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ハレルヤホサナ王の御前で</a:t>
            </a:r>
            <a:endParaRPr lang="ja-JP" altLang="en-US" smtClean="0"/>
          </a:p>
        </p:txBody>
      </p:sp>
      <p:sp>
        <p:nvSpPr>
          <p:cNvPr id="2979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ホザナ　王の御前に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ホザナ　賛美たずさえ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ホザナ　小羊イエス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ホザナ　偉大なる神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主の御前に　拝しあがめ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賛美で　主を　取り囲もう</a:t>
            </a:r>
          </a:p>
        </p:txBody>
      </p:sp>
      <p:sp>
        <p:nvSpPr>
          <p:cNvPr id="29798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hosanna oo no mimade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hosanna sanbi tazusae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hosanna ko hitsuzi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hosanna idai naru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mimaeni hai shi agame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de shu o torikako moo</a:t>
            </a:r>
          </a:p>
        </p:txBody>
      </p:sp>
      <p:sp>
        <p:nvSpPr>
          <p:cNvPr id="2979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979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979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はれるやほさなおうのみまえで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087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あなたをたたえあなたの御名あがめ</a:t>
            </a:r>
            <a:endParaRPr lang="ja-JP" altLang="en-US" smtClean="0"/>
          </a:p>
        </p:txBody>
      </p:sp>
      <p:sp>
        <p:nvSpPr>
          <p:cNvPr id="29901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あなたをたたえ あなたの御名あがめ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どんな時も 感謝するため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あなたを愛し そのみもとで拝し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従うため つくられた</a:t>
            </a:r>
          </a:p>
        </p:txBody>
      </p:sp>
      <p:sp>
        <p:nvSpPr>
          <p:cNvPr id="29901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tatae anata no mina agame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don na toki mo kan sha suru tame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aishi sono mimoto de haishi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 tagau tame tsu ku rareta</a:t>
            </a:r>
          </a:p>
        </p:txBody>
      </p:sp>
      <p:sp>
        <p:nvSpPr>
          <p:cNvPr id="2990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90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990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あなたをたたえあなたのみなあがめ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090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主よ信頼します</a:t>
            </a:r>
            <a:endParaRPr lang="ja-JP" altLang="en-US" smtClean="0"/>
          </a:p>
        </p:txBody>
      </p:sp>
      <p:sp>
        <p:nvSpPr>
          <p:cNvPr id="30003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信頼します  あなたにあって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わが心は   安らぎます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あなたはいつも　完全なみこころを 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私の人生で  なしてくださる</a:t>
            </a:r>
          </a:p>
        </p:txBody>
      </p:sp>
      <p:sp>
        <p:nvSpPr>
          <p:cNvPr id="30003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shinrai imasu  anata ni atte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kokora wa  yasuragi masu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anata wa itsumo kanzenna mikokoro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jinsei de  nashite kudasaru</a:t>
            </a:r>
          </a:p>
        </p:txBody>
      </p:sp>
      <p:sp>
        <p:nvSpPr>
          <p:cNvPr id="3000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000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000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しゅよしんらいします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090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主よ信頼します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010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En Ti confia mi corazon </a:t>
            </a:r>
          </a:p>
          <a:p>
            <a:pPr algn="ctr" eaLnBrk="1" hangingPunct="1"/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en Ti reposa mi alma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mi ser descansa en Ti puedo ser feliz</a:t>
            </a:r>
          </a:p>
          <a:p>
            <a:pPr algn="ctr" eaLnBrk="1" hangingPunct="1"/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Porque se que estas obrando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Tu perfecta voluntad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en mi vida estas obrando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Tu perfecta voluntad</a:t>
            </a:r>
          </a:p>
        </p:txBody>
      </p:sp>
      <p:sp>
        <p:nvSpPr>
          <p:cNvPr id="3010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010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010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しゅよしんらいします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091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なんとうるわしいあなたの御すがた</a:t>
            </a:r>
            <a:endParaRPr lang="ja-JP" altLang="en-US" smtClean="0"/>
          </a:p>
        </p:txBody>
      </p:sp>
      <p:sp>
        <p:nvSpPr>
          <p:cNvPr id="302083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何と　うるわしい    あなたの　みすがた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何と　うるわし    主よ　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　うるわしさは  たえることなく  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　うるわしさは  とわに　輝く</a:t>
            </a:r>
          </a:p>
        </p:txBody>
      </p:sp>
      <p:sp>
        <p:nvSpPr>
          <p:cNvPr id="3020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nanto  uruwashi  anata no  misugata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nanto  uruwashi  shu yo  agamemasu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 uruwashisa wa  taerukoto naku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 uruwashisa wa  towa ni  kagayaku</a:t>
            </a:r>
          </a:p>
        </p:txBody>
      </p:sp>
      <p:sp>
        <p:nvSpPr>
          <p:cNvPr id="3020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20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020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なんとうるわしいあなたのみすがた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091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なんとうるわしいあなたの御すがた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0310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"Cuan bello es el SeNor, Cuan hermoso es el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Cuan bello es el SeNor, hoy le quiero adorar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//La belleza de mi SeNor nunca se agotara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 hermosura de mi SeNor siempre resplandecera"</a:t>
            </a:r>
          </a:p>
        </p:txBody>
      </p:sp>
      <p:sp>
        <p:nvSpPr>
          <p:cNvPr id="3031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31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031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なんとうるわしいあなたのみすがた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092 G W "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ホサナホサナホサナ王に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,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よみがえりの君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  <a:endParaRPr lang="en-US" altLang="ja-JP" smtClean="0"/>
          </a:p>
        </p:txBody>
      </p:sp>
      <p:sp>
        <p:nvSpPr>
          <p:cNvPr id="30413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ホザナ　王に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主をほめ歌おう　よみがえりの君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　いと高き　ほむべきイエス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　いと高き　ほむべきイエス</a:t>
            </a:r>
          </a:p>
        </p:txBody>
      </p:sp>
      <p:sp>
        <p:nvSpPr>
          <p:cNvPr id="30413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 hosanna hosanna  oo 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 utaoo yomigageri no kimi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 yo ito takaki  homubeki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 yo ito takaki  homubeki iesu</a:t>
            </a:r>
          </a:p>
        </p:txBody>
      </p:sp>
      <p:sp>
        <p:nvSpPr>
          <p:cNvPr id="3041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041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041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ほさなほさなほさなおうに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聖なるわが主全能の神栄光全地に満ちる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0377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"HOLY,HOLY,HOLY,LORD </a:t>
            </a:r>
          </a:p>
          <a:p>
            <a:pPr algn="ctr" eaLnBrk="1" hangingPunct="1"/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GOD OF POWER AND MIGHT.</a:t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HEAVEN AND EARTH ARE </a:t>
            </a:r>
          </a:p>
          <a:p>
            <a:pPr algn="ctr" eaLnBrk="1" hangingPunct="1"/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FILLED WITH YOUR GLORY </a:t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HOSANNA,HOSANNA </a:t>
            </a:r>
          </a:p>
          <a:p>
            <a:pPr algn="ctr" eaLnBrk="1" hangingPunct="1"/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IN THE HIGHEST"</a:t>
            </a:r>
          </a:p>
        </p:txBody>
      </p:sp>
      <p:sp>
        <p:nvSpPr>
          <p:cNvPr id="20378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0378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0378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せいなるわがしゅぜんのうのかみえいこうぜんちに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093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ほむべき御名全地の上で</a:t>
            </a:r>
            <a:endParaRPr lang="ja-JP" altLang="en-US" smtClean="0"/>
          </a:p>
        </p:txBody>
      </p:sp>
      <p:sp>
        <p:nvSpPr>
          <p:cNvPr id="30515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ほむべき御名　全地の上で　天で大いなる御名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ほむべき御名　全地の上で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　誉れ　主にささげよう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あなたの他に主はない　キリストの御名の他に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あなたの他に主はない　栄光　誉れ　賛美　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全能の　ほむべき主</a:t>
            </a:r>
          </a:p>
        </p:txBody>
      </p:sp>
      <p:sp>
        <p:nvSpPr>
          <p:cNvPr id="3051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 beki mina zenchi no we de ten de ooi naru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 beki mina zenchi no uede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homare shuni sasage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hoka ni shu wa nai kirisuto no mina no hoka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hoka ni shu wa nai eikoo homare sanbi chikara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 noo no homubeki shu</a:t>
            </a:r>
          </a:p>
        </p:txBody>
      </p:sp>
      <p:sp>
        <p:nvSpPr>
          <p:cNvPr id="3051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051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051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ほむべきみなぜんちのうえで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歌え踊れ主にあって喜べ</a:t>
            </a:r>
            <a:endParaRPr lang="ja-JP" altLang="en-US" smtClean="0"/>
          </a:p>
        </p:txBody>
      </p:sp>
      <p:sp>
        <p:nvSpPr>
          <p:cNvPr id="3061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歌え　踊れ　主にあって喜べ　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　歌え　主に　賛美の中に住む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栄光と力の主　さあ主を　ほめたたえよ</a:t>
            </a:r>
          </a:p>
        </p:txBody>
      </p:sp>
      <p:sp>
        <p:nvSpPr>
          <p:cNvPr id="30618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utae  odore  shu ni atte yorokobe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 utae  shu ni sanbi no naka ni sumu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to chikara no shu saa shu o  hometataeyo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061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61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061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うたえおどれしゅにあってよろこべ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わがたましいの　羊飼い</a:t>
            </a:r>
            <a:endParaRPr lang="ja-JP" altLang="en-US" smtClean="0"/>
          </a:p>
        </p:txBody>
      </p:sp>
      <p:sp>
        <p:nvSpPr>
          <p:cNvPr id="3072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わがたましいの　羊飼い　あなたに全て　ゆだねます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主の声に聞き従い　どこまでもついてゆく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静かな牧場　流れのそばも　主は私とともに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けわしい山も　暗い谷間も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主が　私をみちびく</a:t>
            </a:r>
          </a:p>
        </p:txBody>
      </p:sp>
      <p:sp>
        <p:nvSpPr>
          <p:cNvPr id="307204" name="Text Box 1028"/>
          <p:cNvSpPr txBox="1">
            <a:spLocks noChangeArrowheads="1"/>
          </p:cNvSpPr>
          <p:nvPr/>
        </p:nvSpPr>
        <p:spPr bwMode="auto">
          <a:xfrm>
            <a:off x="119297" y="6858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wagatamashiino hitsujikai anatani subete yudanemasu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shunokoeni kikishitagai dokomademo tsuiteyuku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shizukana makiba nagarenosobamo shuwa watashitotomoni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kewashiiyamamo kurai tanimamo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suhga watashio michibiku</a:t>
            </a:r>
          </a:p>
        </p:txBody>
      </p:sp>
      <p:sp>
        <p:nvSpPr>
          <p:cNvPr id="3072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72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072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わがたましいのひつじかい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わがたましいの　羊飼い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0822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"SHEPHERD OF MY SOUL,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GIVE YOU FULL CONTROL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WHEREVER YOU MAY LEAD I WILL FOLLOW.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HAVE MADE THE CHOICE,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TO LISTEN FOR YOUR VOICE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WHEREVER YOU MAY LEAD I WILL GO.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 IT IN A QUIET PASTURE,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OR BY A GENTLE STREAM.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SHEPHERD OF MY SOUL IS BY MY SIDE.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SHOULD I FACE A MIGHTY MOUNTAIN,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OR A VALLEY DARK AND DEEP.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SHEPHERD OF MY SOUL WILL BE MY GUIDE."</a:t>
            </a:r>
          </a:p>
        </p:txBody>
      </p:sp>
      <p:sp>
        <p:nvSpPr>
          <p:cNvPr id="30822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822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0823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わがたましいのひつじかい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主よわが命はあなたにある</a:t>
            </a:r>
            <a:endParaRPr lang="ja-JP" altLang="en-US" smtClean="0"/>
          </a:p>
        </p:txBody>
      </p:sp>
      <p:sp>
        <p:nvSpPr>
          <p:cNvPr id="30925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わが命は  あなたにある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わが力は  あなたにある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わが思いは  あなたにある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わが望みは  あなたにある　その御手の中に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私は   ひれ伏し 主をほめたたえる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わが命  わが力 　　わが望みの主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主の御手に主の御手に主の御手の中に</a:t>
            </a:r>
          </a:p>
        </p:txBody>
      </p:sp>
      <p:sp>
        <p:nvSpPr>
          <p:cNvPr id="30925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inochi wa  anata ni 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chikara wa anata ni 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omoi wa anata ni 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nozomi wa anata ni aru sono mite no naka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wa  hirefushi  shu o hometataeru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inochi  waga chikara  waga nozomi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mite ni  shu no mite ni  shu no mite no naka ni</a:t>
            </a:r>
          </a:p>
        </p:txBody>
      </p:sp>
      <p:sp>
        <p:nvSpPr>
          <p:cNvPr id="3092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092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092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しゅよわがいのちはあなたにある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わがたましいの　羊飼い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1027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My life is in You Lord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my strength is in You Lord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 my hoppe is in You Lord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 in You, it's in You</a:t>
            </a:r>
          </a:p>
          <a:p>
            <a:pPr algn="ctr" eaLnBrk="1" hangingPunct="1"/>
            <a:endParaRPr lang="en-US" altLang="ja-JP" sz="32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 will praise You with all of my life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 will praise You with all of my strength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with all of my life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 all of my strength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all of my hope is in You</a:t>
            </a:r>
          </a:p>
        </p:txBody>
      </p:sp>
      <p:sp>
        <p:nvSpPr>
          <p:cNvPr id="3102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3102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２</a:t>
            </a:r>
          </a:p>
        </p:txBody>
      </p:sp>
      <p:sp>
        <p:nvSpPr>
          <p:cNvPr id="3102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わがたましいのひつじかい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099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主の愛はうるわしい</a:t>
            </a:r>
            <a:endParaRPr lang="ja-JP" altLang="en-US" smtClean="0"/>
          </a:p>
        </p:txBody>
      </p:sp>
      <p:sp>
        <p:nvSpPr>
          <p:cNvPr id="3112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主の愛は   うるわしい　主の愛は  とこしえまで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  主イエス　真実な方</a:t>
            </a:r>
          </a:p>
        </p:txBody>
      </p:sp>
      <p:sp>
        <p:nvSpPr>
          <p:cNvPr id="31130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wa  uruwashii shu no ai wa  tokoshie made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 shu iesu shinjitsu na kata</a:t>
            </a:r>
          </a:p>
        </p:txBody>
      </p:sp>
      <p:sp>
        <p:nvSpPr>
          <p:cNvPr id="3113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113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13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しゅのあいはうるわしい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100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喜び歌えシオンに住むもの</a:t>
            </a:r>
            <a:endParaRPr lang="ja-JP" altLang="en-US" smtClean="0"/>
          </a:p>
        </p:txBody>
      </p:sp>
      <p:sp>
        <p:nvSpPr>
          <p:cNvPr id="3123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喜び歌え   シオンに住む者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イスラエルの  聖なるかた　わが内におられる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イスラエルの   聖なるかた　大いなる方   大いなる方</a:t>
            </a:r>
          </a:p>
        </p:txBody>
      </p:sp>
      <p:sp>
        <p:nvSpPr>
          <p:cNvPr id="3123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utae  shion ni sumu mono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isuraeru no  seinaru kata waga uchini 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isuraeru no  seinaru kata ooinaru kata   ooinaru kata</a:t>
            </a:r>
          </a:p>
        </p:txBody>
      </p:sp>
      <p:sp>
        <p:nvSpPr>
          <p:cNvPr id="3123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123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23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よろこびうたえしおんにすむもの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101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イスラエルの主大いなる神</a:t>
            </a:r>
            <a:endParaRPr lang="ja-JP" altLang="en-US" smtClean="0"/>
          </a:p>
        </p:txBody>
      </p:sp>
      <p:sp>
        <p:nvSpPr>
          <p:cNvPr id="31334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イスラエルの主　大いなる神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力強い　主に向かって　ほめうたを　歌おう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主の力　祝い歌おう　よろこび　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主の山に　さあのぼって　主の力　祝おう</a:t>
            </a:r>
          </a:p>
        </p:txBody>
      </p:sp>
      <p:sp>
        <p:nvSpPr>
          <p:cNvPr id="31334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israel no shu ooi nuru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zuyoi shu ni mukatte home uta o utaoo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chikara iwai utaoo yorokobi afure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yama ni saa nobotte shu no chikara iwaoo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133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133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133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いすらえるのしゅおおいなるかみ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102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勝利の冠罪と死への勝利</a:t>
            </a:r>
            <a:endParaRPr lang="ja-JP" altLang="en-US" smtClean="0"/>
          </a:p>
        </p:txBody>
      </p:sp>
      <p:sp>
        <p:nvSpPr>
          <p:cNvPr id="31437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勝利の冠  罪と死への勝利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  高く  ひびかせ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すべての悪しき霊  主の御名にふるえる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われらは  世に勝つ  教会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栄光の御名  力の御名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すべてにまさる  偉大な御名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イエス様  わが主  わが神</a:t>
            </a:r>
          </a:p>
        </p:txBody>
      </p:sp>
      <p:sp>
        <p:nvSpPr>
          <p:cNvPr id="31437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shoori no kanmuri  tsumi to shi eno shoori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 takaku  hibikase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ashiki rei  shu no mina ni furueru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wa  yo ni katsu  kyookai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mina  chikara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ni masaru  idai na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sama  waga shu  waga  kami</a:t>
            </a:r>
          </a:p>
        </p:txBody>
      </p:sp>
      <p:sp>
        <p:nvSpPr>
          <p:cNvPr id="3143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143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43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しょうりのかんむりつみとしへのしょうり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010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聖なる全能の主来るべき主の主</a:t>
            </a:r>
            <a:endParaRPr lang="ja-JP" altLang="en-US" smtClean="0"/>
          </a:p>
        </p:txBody>
      </p:sp>
      <p:sp>
        <p:nvSpPr>
          <p:cNvPr id="204803" name="Text Box 1027"/>
          <p:cNvSpPr txBox="1">
            <a:spLocks noChangeArrowheads="1"/>
          </p:cNvSpPr>
          <p:nvPr/>
        </p:nvSpPr>
        <p:spPr bwMode="auto">
          <a:xfrm>
            <a:off x="152405" y="6096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聖なる　全能の主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来たるべき主の主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み使いらも　ほめうたう　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御座にいます　主に</a:t>
            </a:r>
          </a:p>
        </p:txBody>
      </p:sp>
      <p:sp>
        <p:nvSpPr>
          <p:cNvPr id="204804" name="Text Box 1028"/>
          <p:cNvSpPr txBox="1">
            <a:spLocks noChangeArrowheads="1"/>
          </p:cNvSpPr>
          <p:nvPr/>
        </p:nvSpPr>
        <p:spPr bwMode="auto">
          <a:xfrm>
            <a:off x="119297" y="1065214"/>
            <a:ext cx="8796337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seinaru zennou no shu</a:t>
            </a: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kitarubeki shu no shu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mitukairamo homeutau</a:t>
            </a:r>
          </a:p>
          <a:p>
            <a:pPr algn="ctr" eaLnBrk="1" hangingPunct="1"/>
            <a:r>
              <a:rPr lang="ja-JP" altLang="en-US" sz="40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miza ni imasu shu ni</a:t>
            </a:r>
          </a:p>
        </p:txBody>
      </p:sp>
      <p:sp>
        <p:nvSpPr>
          <p:cNvPr id="2048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048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048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せいなるぜんのうのしゅきたるべきしゅのしゅ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102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勝利の冠罪と死への勝利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1539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"You have won the victor's crown.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have triumphed over sin and death.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name is lifted high and rings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through all the earth.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Every demon spirit of hell trembles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whem Your mighty Name is heard,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we Your church enforce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victory in the World.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(repeat)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 the glory of your name, the splendour of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Name And none can compare with the power of that Name You are Jesus, You are Lord, You are God."</a:t>
            </a:r>
          </a:p>
        </p:txBody>
      </p:sp>
      <p:sp>
        <p:nvSpPr>
          <p:cNvPr id="3153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153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53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しょうりのかんむりつみとしへのしょうり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103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主の御名をあがめて</a:t>
            </a:r>
            <a:endParaRPr lang="ja-JP" altLang="en-US" smtClean="0"/>
          </a:p>
        </p:txBody>
      </p:sp>
      <p:sp>
        <p:nvSpPr>
          <p:cNvPr id="31641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主の御名をあがめて　主の力をたたえ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御前で主を仰いで　主の愛の前に拝し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　主イエスよ　うるわしい主　みもとにひれ伏し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あがめます主イエスよ　とおとい愛　あなたをあがめます</a:t>
            </a:r>
          </a:p>
        </p:txBody>
      </p:sp>
      <p:sp>
        <p:nvSpPr>
          <p:cNvPr id="31642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agamete  shu no chikara o tatae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 de shu o aoide  shu no ai no mae ni haishi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 shu iesu yo uruwashii  mimoto ni hirefushi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 shu iesu yo tootoi ai  anata o agamemasu</a:t>
            </a:r>
          </a:p>
        </p:txBody>
      </p:sp>
      <p:sp>
        <p:nvSpPr>
          <p:cNvPr id="3164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164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64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しゅのみなをあがめてしゅのちからをたたえ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104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主よ私はここにいます</a:t>
            </a:r>
            <a:endParaRPr lang="ja-JP" altLang="en-US" smtClean="0"/>
          </a:p>
        </p:txBody>
      </p:sp>
      <p:sp>
        <p:nvSpPr>
          <p:cNvPr id="3174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   私は   ここにいます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私のすべて   ささげます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  私を  みこころのため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みちびいてください  わが主 イエス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オー主よ   足に 口づけさせて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永遠の水   飲ませて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心をいやし  きよめてください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御声が   聞こえるように  主よ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1744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yo  watashi wa  kokoni imasu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 no subete  sasagemasu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yo watashi o  mikokoro no tame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michibiite kudasai  waga shu  iesu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oo shu yo  ashi ni kuchizuke sasete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eien  no mizu  nomasete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o iyashi  kiyomete kudasai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mikoe ga  kikoeru yooni  shu yo</a:t>
            </a:r>
          </a:p>
        </p:txBody>
      </p:sp>
      <p:sp>
        <p:nvSpPr>
          <p:cNvPr id="3174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174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74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しゅよわたしはここにいます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勝利を祝おうキリストにより</a:t>
            </a:r>
            <a:endParaRPr lang="ja-JP" altLang="en-US" smtClean="0"/>
          </a:p>
        </p:txBody>
      </p:sp>
      <p:sp>
        <p:nvSpPr>
          <p:cNvPr id="318467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勝利を祝おう　キリストにより　我らは　勝利者　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主によって　どんなことでもできる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＊われら勝利者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イエスはいつもわれらの味方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＊われら勝利者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イエスによっていつも勝利者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＊われら勝利者</a:t>
            </a:r>
          </a:p>
        </p:txBody>
      </p:sp>
      <p:sp>
        <p:nvSpPr>
          <p:cNvPr id="318468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shoori o iwaoo  kirisuto ni yori warera wa  shoorisha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yotte  donna kotodemo dekiru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wa  shoorisha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itsumo warera no mikata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shoorisha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ni yotte itsumo shoorisha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 shoorisha</a:t>
            </a:r>
          </a:p>
        </p:txBody>
      </p:sp>
      <p:sp>
        <p:nvSpPr>
          <p:cNvPr id="31846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1847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1847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しょうりをいわおうきりすとにより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あなたはほむべき主賛美をささげます</a:t>
            </a:r>
            <a:endParaRPr lang="ja-JP" altLang="en-US" smtClean="0"/>
          </a:p>
        </p:txBody>
      </p:sp>
      <p:sp>
        <p:nvSpPr>
          <p:cNvPr id="319491" name="Text Box 1027"/>
          <p:cNvSpPr txBox="1">
            <a:spLocks noChangeArrowheads="1"/>
          </p:cNvSpPr>
          <p:nvPr/>
        </p:nvSpPr>
        <p:spPr bwMode="auto">
          <a:xfrm>
            <a:off x="152405" y="635000"/>
            <a:ext cx="8869363" cy="530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あなたは　ほむべき主　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賛美を　ささげます　</a:t>
            </a: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×</a:t>
            </a: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２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栄光と　全能の主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賛美を　ささげます　</a:t>
            </a: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×</a:t>
            </a: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２</a:t>
            </a:r>
          </a:p>
        </p:txBody>
      </p:sp>
      <p:sp>
        <p:nvSpPr>
          <p:cNvPr id="319492" name="Text Box 1028"/>
          <p:cNvSpPr txBox="1">
            <a:spLocks noChangeArrowheads="1"/>
          </p:cNvSpPr>
          <p:nvPr/>
        </p:nvSpPr>
        <p:spPr bwMode="auto">
          <a:xfrm>
            <a:off x="119297" y="1168400"/>
            <a:ext cx="8796337" cy="591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ANATA WA HOMU BEKI SHU 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SANBIO SASAEGE MASU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EI KOO TO ZEN NOO NO SHU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SAN BI O SASAGEMASU</a:t>
            </a:r>
          </a:p>
        </p:txBody>
      </p:sp>
      <p:sp>
        <p:nvSpPr>
          <p:cNvPr id="3194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194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★1</a:t>
            </a:r>
          </a:p>
        </p:txBody>
      </p:sp>
      <p:sp>
        <p:nvSpPr>
          <p:cNvPr id="319495" name="Text Box 1031"/>
          <p:cNvSpPr txBox="1">
            <a:spLocks noChangeArrowheads="1"/>
          </p:cNvSpPr>
          <p:nvPr/>
        </p:nvSpPr>
        <p:spPr bwMode="auto">
          <a:xfrm>
            <a:off x="44" y="-5334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あなたはほむべきしゅさんびをささげます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歌うだけでなく</a:t>
            </a:r>
            <a:endParaRPr lang="ja-JP" altLang="en-US" smtClean="0"/>
          </a:p>
        </p:txBody>
      </p:sp>
      <p:sp>
        <p:nvSpPr>
          <p:cNvPr id="3205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歌うだけでなく　語ることだけでなく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ただ思うだけでもない　自分に死ぬこと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夢見るだけでなく　もとめるだけでもなく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手にするだけでもない　自分に死ぬこと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あなたのいのちでみたして　私をきよめてください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あなたのためだけに生きたい　主のためだけに</a:t>
            </a:r>
          </a:p>
        </p:txBody>
      </p:sp>
      <p:sp>
        <p:nvSpPr>
          <p:cNvPr id="3205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utau dakede naku katarukoto dakede naku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tada omou dakedemonai jibun ni sinukoto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yume miru dakede naku motomeru dakedemo naku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tenisuru dakedemonai jibun ni sinu koto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inochi de miitashite watashi o kiyomete kudasai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tamedake ni ikitai shu no tamedakeni</a:t>
            </a:r>
          </a:p>
        </p:txBody>
      </p:sp>
      <p:sp>
        <p:nvSpPr>
          <p:cNvPr id="3205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05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205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うたうだけでなく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109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感謝せよわれらを導く</a:t>
            </a:r>
            <a:endParaRPr lang="ja-JP" altLang="en-US" smtClean="0"/>
          </a:p>
        </p:txBody>
      </p:sp>
      <p:sp>
        <p:nvSpPr>
          <p:cNvPr id="3215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感謝せよ　われらをみちびく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感謝せよ　勝利の神に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十字架の上のイエスの血しおで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罪ゆるされて　きよめられた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イエスの勝利と愛を告げよう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世界に　叫ぼう　イエスは主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オー　イエスは主</a:t>
            </a:r>
          </a:p>
        </p:txBody>
      </p:sp>
      <p:sp>
        <p:nvSpPr>
          <p:cNvPr id="3215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kansha seyo  warera o michibiku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kansha seyo  shoori no kami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juuika no ueno iesu no chishio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tsumi yurusarete  kiyomerareta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shoori to ai o tsugeyoo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sekai ni sakeboo iesu wa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ooo  iesu wa shu</a:t>
            </a:r>
          </a:p>
        </p:txBody>
      </p:sp>
      <p:sp>
        <p:nvSpPr>
          <p:cNvPr id="3215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15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215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かんしゃせよわれらをみちびく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神様のおくりもの</a:t>
            </a:r>
            <a:endParaRPr lang="ja-JP" altLang="en-US" smtClean="0"/>
          </a:p>
        </p:txBody>
      </p:sp>
      <p:sp>
        <p:nvSpPr>
          <p:cNvPr id="32256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神様のおくりもの　永遠の命</a:t>
            </a:r>
          </a:p>
        </p:txBody>
      </p:sp>
      <p:sp>
        <p:nvSpPr>
          <p:cNvPr id="32256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kamisama no okurimono  eien no inochi</a:t>
            </a:r>
          </a:p>
        </p:txBody>
      </p:sp>
      <p:sp>
        <p:nvSpPr>
          <p:cNvPr id="3225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25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225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かみさまのおくりもの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111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イエスは主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X2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死からよみがえられた主</a:t>
            </a:r>
            <a:endParaRPr lang="ja-JP" altLang="en-US" smtClean="0"/>
          </a:p>
        </p:txBody>
      </p:sp>
      <p:sp>
        <p:nvSpPr>
          <p:cNvPr id="323587" name="Text Box 1027"/>
          <p:cNvSpPr txBox="1">
            <a:spLocks noChangeArrowheads="1"/>
          </p:cNvSpPr>
          <p:nvPr/>
        </p:nvSpPr>
        <p:spPr bwMode="auto">
          <a:xfrm>
            <a:off x="152405" y="611188"/>
            <a:ext cx="886936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イエスは主　イエスは主　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死からよみがえられた主</a:t>
            </a:r>
            <a:endParaRPr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すべてのものは　ひざをかがめて　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あがめんイエスは主と</a:t>
            </a:r>
          </a:p>
        </p:txBody>
      </p:sp>
      <p:sp>
        <p:nvSpPr>
          <p:cNvPr id="323588" name="Text Box 1028"/>
          <p:cNvSpPr txBox="1">
            <a:spLocks noChangeArrowheads="1"/>
          </p:cNvSpPr>
          <p:nvPr/>
        </p:nvSpPr>
        <p:spPr bwMode="auto">
          <a:xfrm>
            <a:off x="119297" y="941388"/>
            <a:ext cx="87963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Iesuwa shu iesuwa shu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shikara yoigaerareta shu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 monowa hizao kagamete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Agamen iesuwa shuto</a:t>
            </a:r>
          </a:p>
        </p:txBody>
      </p:sp>
      <p:sp>
        <p:nvSpPr>
          <p:cNvPr id="3235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3235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２</a:t>
            </a:r>
          </a:p>
        </p:txBody>
      </p:sp>
      <p:sp>
        <p:nvSpPr>
          <p:cNvPr id="3235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かみさまのおくりもの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114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霊で主に歌おう霊で主を賛美しよう</a:t>
            </a:r>
            <a:endParaRPr lang="ja-JP" altLang="en-US" smtClean="0"/>
          </a:p>
        </p:txBody>
      </p:sp>
      <p:sp>
        <p:nvSpPr>
          <p:cNvPr id="32461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霊で主に歌おう　霊で主を賛美しよう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イェシュワ　イェシュワ わが救い主　わたしの神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神の右の座に　上げられた主よ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よみがえられた主　我らの救い主</a:t>
            </a:r>
          </a:p>
        </p:txBody>
      </p:sp>
      <p:sp>
        <p:nvSpPr>
          <p:cNvPr id="32461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rei de shu ni utaoo  rei de shu o sanbi shiyoo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ieshuwa  ieshuwa waga sukuinushi  watashi no kami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migi no za ni  agerareta shu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yomigaerareta shu  warera no sukuinushi</a:t>
            </a:r>
          </a:p>
        </p:txBody>
      </p:sp>
      <p:sp>
        <p:nvSpPr>
          <p:cNvPr id="3246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46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246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れいでしゅにうたおう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010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聖なる全能の主来るべき主の主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05827" name="Text Box 3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"Holy Holy, God Almighty, </a:t>
            </a:r>
            <a:b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who was, who is, </a:t>
            </a:r>
          </a:p>
          <a:p>
            <a:pPr algn="ctr" eaLnBrk="1" hangingPunct="1"/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and is to come.</a:t>
            </a:r>
            <a:b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　　　　</a:t>
            </a:r>
            <a:b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All the angels are crying Holy</a:t>
            </a:r>
            <a:b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to the Lamb </a:t>
            </a:r>
          </a:p>
          <a:p>
            <a:pPr algn="ctr" eaLnBrk="1" hangingPunct="1"/>
            <a:r>
              <a:rPr lang="en-US" altLang="ja-JP" sz="4400" baseline="0">
                <a:solidFill>
                  <a:schemeClr val="bg1"/>
                </a:solidFill>
                <a:latin typeface="ＭＳ Ｐゴシック" pitchFamily="50" charset="-128"/>
              </a:rPr>
              <a:t>who sits upon the throne."</a:t>
            </a:r>
          </a:p>
        </p:txBody>
      </p:sp>
      <p:sp>
        <p:nvSpPr>
          <p:cNvPr id="205828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05829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05830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せいなるぜんのうのしゅきたるべきしゅのしゅ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115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イエスキリストつくり主</a:t>
            </a:r>
            <a:endParaRPr lang="ja-JP" altLang="en-US" smtClean="0"/>
          </a:p>
        </p:txBody>
      </p:sp>
      <p:sp>
        <p:nvSpPr>
          <p:cNvPr id="32563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イエス・キリスト　造り主（*４）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唯一の主　世界を統べ治める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救いは　イエスの名の他にはない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主の名はイエス　主の名はイエス </a:t>
            </a:r>
          </a:p>
        </p:txBody>
      </p:sp>
      <p:sp>
        <p:nvSpPr>
          <p:cNvPr id="32563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tukurinushi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yuitsu no shu sekaiwo subeosameru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 wa iesu no nano hokaniwa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nawa iesu shuno nawa iesu</a:t>
            </a:r>
          </a:p>
        </p:txBody>
      </p:sp>
      <p:sp>
        <p:nvSpPr>
          <p:cNvPr id="3256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56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256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いえすきりすとつくりぬし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さあ目を上げてみよ</a:t>
            </a:r>
            <a:endParaRPr lang="ja-JP" altLang="en-US" smtClean="0"/>
          </a:p>
        </p:txBody>
      </p:sp>
      <p:sp>
        <p:nvSpPr>
          <p:cNvPr id="32665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さあ目を上げて見よ  しゅうかくの時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時が熟し  穂がみのった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雄々しくあれ  さあ立ち上がれ　世につげよう イエスは主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  全地にみちあふる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水が  海を  おおうように（*２）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この名のほかに 救いはない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イエス・キリスト  唯一の主</a:t>
            </a:r>
          </a:p>
        </p:txBody>
      </p:sp>
      <p:sp>
        <p:nvSpPr>
          <p:cNvPr id="32666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me o agete miyo  shuukaku no toki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toki ga jukushi  ho ga minotta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ooshiku are  saa  tachiagare yo ni tsugeyoo  iesu wa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 zenchi ni michiafuru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mizu ga umi o oouyooni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na no hokani  sukui wa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 yuitsu no shu</a:t>
            </a:r>
          </a:p>
        </p:txBody>
      </p:sp>
      <p:sp>
        <p:nvSpPr>
          <p:cNvPr id="3266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66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266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さあめをあげてみよ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さあ目を上げてみよ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2768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"Alza tus ojos y mira la cosecha est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lista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tiempo ha llegado la mies est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madura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Esfuerzate y s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valiente levantate y predica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todas las naciones que Cristo es la vida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sera llena la tierra de Su gloria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se cubrira como las aguas cubren la mar//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No, no hay otro nombre, dado a los hombres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Jesucristo, es el Senyor"</a:t>
            </a:r>
          </a:p>
        </p:txBody>
      </p:sp>
      <p:sp>
        <p:nvSpPr>
          <p:cNvPr id="32768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768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2768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さあめをあげてみよ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63968"/>
            <a:ext cx="8859838" cy="2317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117 E P</a:t>
            </a:r>
            <a:r>
              <a:rPr lang="ja-JP" altLang="en-US" sz="1400" smtClean="0">
                <a:solidFill>
                  <a:schemeClr val="bg1"/>
                </a:solidFill>
              </a:rPr>
              <a:t>主イエスは  われらを 神の子どもとよぶ</a:t>
            </a:r>
            <a:endParaRPr lang="ja-JP" altLang="en-US" smtClean="0">
              <a:solidFill>
                <a:schemeClr val="bg1"/>
              </a:solidFill>
            </a:endParaRPr>
          </a:p>
        </p:txBody>
      </p:sp>
      <p:sp>
        <p:nvSpPr>
          <p:cNvPr id="328707" name="Text Box 1027"/>
          <p:cNvSpPr txBox="1">
            <a:spLocks noChangeArrowheads="1"/>
          </p:cNvSpPr>
          <p:nvPr/>
        </p:nvSpPr>
        <p:spPr bwMode="auto">
          <a:xfrm>
            <a:off x="152405" y="1112838"/>
            <a:ext cx="8869363" cy="488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主イエスは  われらを 　神の子どもとよぶ　神の子どもとよぶ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主イエスは  十字架で 　わたしを  あがない　血しおで  きよめる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主に栄光  ハレルヤ　主イエスに栄光　主イエスに  栄光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主の大いなる愛  よろこびにみたされ　主に  賛美ささげる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主は  われらの力  いつも  どんな時も　われらを  助ける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28708" name="Text Box 1028"/>
          <p:cNvSpPr txBox="1">
            <a:spLocks noChangeArrowheads="1"/>
          </p:cNvSpPr>
          <p:nvPr/>
        </p:nvSpPr>
        <p:spPr bwMode="auto">
          <a:xfrm>
            <a:off x="0" y="1495433"/>
            <a:ext cx="9144000" cy="520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iesuwa warerao kamino kodomoto yobu Kamino kodomoto yobu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iesuwa juujikade watashio aganai Chishiode kiyomeru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Shuni eikou hallelujah shu iesuni eikou Shu iesuni eikou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Shuno ooinaru ai yorokobini mitasare Shuni sanbi sasageru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Shuwa warerano chikara itsumo donnatokimo Warerao tasukeru</a:t>
            </a:r>
          </a:p>
        </p:txBody>
      </p:sp>
      <p:sp>
        <p:nvSpPr>
          <p:cNvPr id="328709" name="Text Box 1029"/>
          <p:cNvSpPr txBox="1">
            <a:spLocks noChangeArrowheads="1"/>
          </p:cNvSpPr>
          <p:nvPr/>
        </p:nvSpPr>
        <p:spPr bwMode="auto">
          <a:xfrm>
            <a:off x="9277350" y="30163"/>
            <a:ext cx="4762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8710" name="Text Box 1030"/>
          <p:cNvSpPr txBox="1">
            <a:spLocks noChangeArrowheads="1"/>
          </p:cNvSpPr>
          <p:nvPr/>
        </p:nvSpPr>
        <p:spPr bwMode="auto">
          <a:xfrm>
            <a:off x="9277350" y="411163"/>
            <a:ext cx="4762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287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しゅいえすはわれらをかみのこどもとよぶ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118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力強い主の軍勢</a:t>
            </a:r>
            <a:endParaRPr lang="ja-JP" altLang="en-US" smtClean="0"/>
          </a:p>
        </p:txBody>
      </p:sp>
      <p:sp>
        <p:nvSpPr>
          <p:cNvPr id="32973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力強い主の軍勢  敵の城壁打ち壊す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主は今声あげる 軍勢の先頭で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角笛ふきならせ 主の聖なる山で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角笛ふきならせ  シオンで</a:t>
            </a:r>
          </a:p>
        </p:txBody>
      </p:sp>
      <p:sp>
        <p:nvSpPr>
          <p:cNvPr id="32973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chikarazuyoi shu no gunzei  teki no joheki uchi kowasu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ima koe ageru  gunzei no sentoo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tsunobue fukinarase  shu no seinaru yama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tsunobue fukinarase  sion de</a:t>
            </a:r>
          </a:p>
        </p:txBody>
      </p:sp>
      <p:sp>
        <p:nvSpPr>
          <p:cNvPr id="329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29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297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ちからづよいしゅのぐんぜい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119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主はいやし主よき羊飼い</a:t>
            </a:r>
            <a:endParaRPr lang="ja-JP" altLang="en-US" smtClean="0"/>
          </a:p>
        </p:txBody>
      </p:sp>
      <p:sp>
        <p:nvSpPr>
          <p:cNvPr id="33075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主はいやし主　良き羊飼い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　わが岩　私の神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愛します　主イエスよ　あがめます　私の神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30756" name="Text Box 1028"/>
          <p:cNvSpPr txBox="1">
            <a:spLocks noChangeArrowheads="1"/>
          </p:cNvSpPr>
          <p:nvPr/>
        </p:nvSpPr>
        <p:spPr bwMode="auto">
          <a:xfrm>
            <a:off x="119297" y="635003"/>
            <a:ext cx="87963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iyasinushi  yoki hitsujikai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 waga iwa  watashi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aishimasu  shu iesu yo agamemasu  watashi no kami</a:t>
            </a:r>
          </a:p>
        </p:txBody>
      </p:sp>
      <p:sp>
        <p:nvSpPr>
          <p:cNvPr id="3307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307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307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しゅはいやしぬしよきひつじかい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121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主の御名を愛する者たちよ</a:t>
            </a:r>
            <a:endParaRPr lang="ja-JP" altLang="en-US" smtClean="0"/>
          </a:p>
        </p:txBody>
      </p:sp>
      <p:sp>
        <p:nvSpPr>
          <p:cNvPr id="33177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主の御名を愛する者たちよ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主にあって   喜べ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   義なる者たちを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盾のように   とりかこむ  （*２）</a:t>
            </a:r>
          </a:p>
        </p:txBody>
      </p:sp>
      <p:sp>
        <p:nvSpPr>
          <p:cNvPr id="33178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aisuru mono tachi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atte yorokobe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gi naru mono tachi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tate no youni tori kakomu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317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317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317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しゅのみなをあいするものたちよ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122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歌え踊れ喜ぼう もっともっと</a:t>
            </a:r>
            <a:endParaRPr lang="ja-JP" altLang="en-US" smtClean="0"/>
          </a:p>
        </p:txBody>
      </p:sp>
      <p:sp>
        <p:nvSpPr>
          <p:cNvPr id="3328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うたえ　おどれ　喜ぼう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もっと　もっと　主をほめよう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主の御座の前で　喜ぼう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主の愛と恵みの中で</a:t>
            </a:r>
          </a:p>
        </p:txBody>
      </p:sp>
      <p:sp>
        <p:nvSpPr>
          <p:cNvPr id="3328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utae  odore  yorokoboo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motto  motto  shu o homeyoo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miza no maede  yorokoboo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to megumi no naka de</a:t>
            </a:r>
          </a:p>
        </p:txBody>
      </p:sp>
      <p:sp>
        <p:nvSpPr>
          <p:cNvPr id="3328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328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328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うたえおどれよろこぼう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主の御前で叫び歌え</a:t>
            </a:r>
            <a:endParaRPr lang="ja-JP" altLang="en-US" smtClean="0"/>
          </a:p>
        </p:txBody>
      </p:sp>
      <p:sp>
        <p:nvSpPr>
          <p:cNvPr id="3338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主の御前で　叫び歌え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おどれ　喜びにあふれて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　生きてる王イエスに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ラララ、、、、</a:t>
            </a:r>
          </a:p>
        </p:txBody>
      </p:sp>
      <p:sp>
        <p:nvSpPr>
          <p:cNvPr id="3338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mimae de  sakebi utae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odore  yorokobi ni afurete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ni  ikiteru oo iesu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la la la ....</a:t>
            </a:r>
          </a:p>
        </p:txBody>
      </p:sp>
      <p:sp>
        <p:nvSpPr>
          <p:cNvPr id="3338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338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338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しゅのみまえでさけびうたえ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タンバリンをもって喜ぼう</a:t>
            </a:r>
            <a:endParaRPr lang="ja-JP" altLang="en-US" smtClean="0"/>
          </a:p>
        </p:txBody>
      </p:sp>
      <p:sp>
        <p:nvSpPr>
          <p:cNvPr id="33485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タンバリンをもって喜ぼう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タンバリンをもって主に踊れ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われらの主の御前で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タンバリンをもって主に踊れ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3485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tanbalin o motte yorokoboo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tanbalin o motte shu ni odore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shu no mimae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tanbalin o motte shu ni odore</a:t>
            </a:r>
          </a:p>
        </p:txBody>
      </p:sp>
      <p:sp>
        <p:nvSpPr>
          <p:cNvPr id="3348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348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348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たんばりんをもってよろこぼう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聖なる聖なる栄光の主</a:t>
            </a:r>
            <a:endParaRPr lang="ja-JP" altLang="en-US" smtClean="0"/>
          </a:p>
        </p:txBody>
      </p:sp>
      <p:sp>
        <p:nvSpPr>
          <p:cNvPr id="206851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06852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06853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せいなるせいなるえいこうのしゅ</a:t>
            </a:r>
          </a:p>
        </p:txBody>
      </p:sp>
      <p:sp>
        <p:nvSpPr>
          <p:cNvPr id="206854" name="Text Box 1031"/>
          <p:cNvSpPr txBox="1">
            <a:spLocks noChangeArrowheads="1"/>
          </p:cNvSpPr>
          <p:nvPr/>
        </p:nvSpPr>
        <p:spPr bwMode="auto">
          <a:xfrm>
            <a:off x="152405" y="7620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聖なる　聖なる栄光の主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聖なる　聖なる主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全地は輝く　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主の栄光に満ちて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聖なる　聖なる主</a:t>
            </a:r>
          </a:p>
        </p:txBody>
      </p:sp>
      <p:sp>
        <p:nvSpPr>
          <p:cNvPr id="206855" name="Text Box 1032"/>
          <p:cNvSpPr txBox="1">
            <a:spLocks noChangeArrowheads="1"/>
          </p:cNvSpPr>
          <p:nvPr/>
        </p:nvSpPr>
        <p:spPr bwMode="auto">
          <a:xfrm>
            <a:off x="119297" y="1217617"/>
            <a:ext cx="8796337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seinaru seinaru eikou no shu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seinaru seinaru shu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zenchi wa kagayaku 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shu no eikou ni michite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seinaru seinaru shu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賛美し感謝しほめたたえよう</a:t>
            </a:r>
            <a:endParaRPr lang="ja-JP" altLang="en-US" smtClean="0"/>
          </a:p>
        </p:txBody>
      </p:sp>
      <p:sp>
        <p:nvSpPr>
          <p:cNvPr id="335875" name="Text Box 1027"/>
          <p:cNvSpPr txBox="1">
            <a:spLocks noChangeArrowheads="1"/>
          </p:cNvSpPr>
          <p:nvPr/>
        </p:nvSpPr>
        <p:spPr bwMode="auto">
          <a:xfrm>
            <a:off x="152405" y="794218"/>
            <a:ext cx="8869363" cy="295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賛美し感謝しほめたたえよう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主イエスの愛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嘆きを踊りに変えて　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こころの傷をいやす</a:t>
            </a:r>
          </a:p>
        </p:txBody>
      </p:sp>
      <p:sp>
        <p:nvSpPr>
          <p:cNvPr id="335876" name="Text Box 1028"/>
          <p:cNvSpPr txBox="1">
            <a:spLocks noChangeArrowheads="1"/>
          </p:cNvSpPr>
          <p:nvPr/>
        </p:nvSpPr>
        <p:spPr bwMode="auto">
          <a:xfrm>
            <a:off x="119297" y="1114893"/>
            <a:ext cx="8796337" cy="231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shi kansya shi home tataeyoo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nageki wo odorini kaete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kokorono kizu wo iyasu </a:t>
            </a:r>
          </a:p>
        </p:txBody>
      </p:sp>
      <p:sp>
        <p:nvSpPr>
          <p:cNvPr id="335877" name="Text Box 1031"/>
          <p:cNvSpPr txBox="1">
            <a:spLocks noChangeArrowheads="1"/>
          </p:cNvSpPr>
          <p:nvPr/>
        </p:nvSpPr>
        <p:spPr bwMode="auto">
          <a:xfrm>
            <a:off x="-146050" y="-3810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さんびしかんしゃしほめたたえよう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わが心　なやむときは</a:t>
            </a:r>
            <a:endParaRPr lang="ja-JP" altLang="en-US" smtClean="0"/>
          </a:p>
        </p:txBody>
      </p:sp>
      <p:sp>
        <p:nvSpPr>
          <p:cNvPr id="3368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　なやむときは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主のみなを　よびもとめる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みちびいてください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わたしよりも　高い岩に　高い岩に</a:t>
            </a:r>
          </a:p>
        </p:txBody>
      </p:sp>
      <p:sp>
        <p:nvSpPr>
          <p:cNvPr id="33690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 nayamu toki 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 yobimotomeru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michibiite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yorimo  takai iwa ni  takai iwa ni</a:t>
            </a:r>
          </a:p>
        </p:txBody>
      </p:sp>
      <p:sp>
        <p:nvSpPr>
          <p:cNvPr id="336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36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369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わがこころなやむときは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ギターとタンバリンで歌おう</a:t>
            </a:r>
            <a:endParaRPr lang="ja-JP" altLang="en-US" smtClean="0"/>
          </a:p>
        </p:txBody>
      </p:sp>
      <p:sp>
        <p:nvSpPr>
          <p:cNvPr id="33792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ギターとタンバリンで歌おう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主イエスキリストをほめよ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真理のもろ刃の剣で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恐れず　敵を滅ぼそう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ハレルヤ　ハレルヤ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 </a:t>
            </a:r>
          </a:p>
        </p:txBody>
      </p:sp>
      <p:sp>
        <p:nvSpPr>
          <p:cNvPr id="3379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gitaa to tan barin de utaoo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kirisuto o home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shinri no moroha no tsurugi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osorezu tekio horo bo soo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haleluya  haleluya  haleluya haleluya</a:t>
            </a:r>
          </a:p>
        </p:txBody>
      </p:sp>
      <p:sp>
        <p:nvSpPr>
          <p:cNvPr id="3379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379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379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ぎたーとたんばりんでうたおう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129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角笛吹き鳴らせシオンの山で</a:t>
            </a:r>
            <a:endParaRPr lang="ja-JP" altLang="en-US" smtClean="0"/>
          </a:p>
        </p:txBody>
      </p:sp>
      <p:sp>
        <p:nvSpPr>
          <p:cNvPr id="33894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角笛　吹き鳴らせ　シオンの山で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角笛　吹き鳴らせ　主の日が来たから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ハレハレルヤ　全能の神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ハレハレルヤ　イエスは王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､､､</a:t>
            </a:r>
          </a:p>
        </p:txBody>
      </p:sp>
      <p:sp>
        <p:nvSpPr>
          <p:cNvPr id="33894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tsunobue  fukinarase  shion no yama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tsunobue  fukinarase  shu no hi ga kitakara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 hallelujah  zennoo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 hallelujah  iesu wa oo</a:t>
            </a:r>
          </a:p>
        </p:txBody>
      </p:sp>
      <p:sp>
        <p:nvSpPr>
          <p:cNvPr id="3389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389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389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つのぶえふきならせしおんのやまで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130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つまずくことなく傷なきものとして</a:t>
            </a:r>
            <a:endParaRPr lang="ja-JP" altLang="en-US" smtClean="0"/>
          </a:p>
        </p:txBody>
      </p:sp>
      <p:sp>
        <p:nvSpPr>
          <p:cNvPr id="33997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つまずくことなく  傷なき者として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栄光の御前に  立たせる方に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イエス・キリストにより  唯一の神に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栄光と 尊厳と 支配と 権威が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とわにあるように アーメン</a:t>
            </a:r>
          </a:p>
        </p:txBody>
      </p:sp>
      <p:sp>
        <p:nvSpPr>
          <p:cNvPr id="33997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tsumazuku kotonaku  kizunaki mono toshite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minae ni  tataseru kata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ni yori  yuitsu no kami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to  songen to  shihai to  keni ga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ni aruyoo ni  a-men </a:t>
            </a:r>
          </a:p>
        </p:txBody>
      </p:sp>
      <p:sp>
        <p:nvSpPr>
          <p:cNvPr id="3399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399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399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つまずくことなくきずなきものとして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131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 叫べよ   主は 希望  栄光</a:t>
            </a:r>
            <a:endParaRPr lang="ja-JP" altLang="en-US" smtClean="0"/>
          </a:p>
        </p:txBody>
      </p:sp>
      <p:sp>
        <p:nvSpPr>
          <p:cNvPr id="3409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 叫べよ   主は 希望  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  立ち上がれ 主の勇士たち　声を   あげよ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   この地に  今出て行こう　聖徒の足なみ   そろえ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主がみちびく  勝利への道を　さあ  ともに  歩こう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主は私達を  もちいて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みわざを  なしとげられる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主のすくいを  全地に伝えよ　さあ  心あわせ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4099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sakebeyo shuwa kibou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tachiagare shuno yuushitachi koewo ageyo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saaima konochini deteikou setono ashinamisoroe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shugamichibiku shourieno michiwo saa tomoni arukou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shuwa watashitachiwo mochiite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miwazawo nashitogerareru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sukuiwo zennchini tsutaeyo saa kokoroawase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409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409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409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よろこびさけべよしゅはきぼうえいこう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131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 叫べよ   主は 希望  栄光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42019" name="Text Box 1027"/>
          <p:cNvSpPr txBox="1">
            <a:spLocks noChangeArrowheads="1"/>
          </p:cNvSpPr>
          <p:nvPr/>
        </p:nvSpPr>
        <p:spPr bwMode="auto">
          <a:xfrm>
            <a:off x="152405" y="1524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"Rejoice! Rejoice! Christ is in You,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the hope of glory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in our hearts. He lives!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He lives! His breath is in you.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Arise a mighty army, we arise.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1.Now is the time for us to march upon the land, into our hands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He will give the ground we claim.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He rides in majesty, to lead us into victory,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the world shall see that Christ is Lord! (repeat)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2.God is at work in us, His purpose to perform,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building a kingdom of power not of words.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Where things impossible by faith shall be made possible.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Let's give the glory to Him now. (repeat)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3.Though we are weak,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His grace is every thing we need.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We're made of clay but this treasure is within.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He turns our weakness into His opportunities,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so that the glory goes to Him. (repeat)"</a:t>
            </a:r>
          </a:p>
        </p:txBody>
      </p:sp>
      <p:sp>
        <p:nvSpPr>
          <p:cNvPr id="34202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4202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4202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よろこびさけべよしゅはきぼうえいこう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132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主の栄光 宮に　主の平和うちに</a:t>
            </a:r>
            <a:endParaRPr lang="ja-JP" altLang="en-US" smtClean="0"/>
          </a:p>
        </p:txBody>
      </p:sp>
      <p:sp>
        <p:nvSpPr>
          <p:cNvPr id="3430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 宮に　主の平和うちに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主の喜びが　みちあふれる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イエスのみなにより　罪きよめられ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聖霊が　心に　住まわれる</a:t>
            </a:r>
          </a:p>
        </p:txBody>
      </p:sp>
      <p:sp>
        <p:nvSpPr>
          <p:cNvPr id="3430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miya ni  shu no heiwa uchi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yorokobi ga michi afureru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mina ni yori  tsumi kiyomerare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 seirei ga kokoro ni  sumawareru</a:t>
            </a:r>
          </a:p>
        </p:txBody>
      </p:sp>
      <p:sp>
        <p:nvSpPr>
          <p:cNvPr id="3430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430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430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しゅのえいこうみやにしゅのへいわうちに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132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主の栄光 宮に　主の平和うちに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4406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"HIS PRAISE FILLS THE TEMPLE,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PEACE FILLS MY HEART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JOY AND HIS GLORY,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DID WONDROUSLY IMPART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BLEST NAME OF JESUS,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BROUGHT ME FREEDOM FROM SIN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NOW HIS PRAISE FILLS THE TEMPLE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HIS SPIRIT DWELLS  WITHIN"</a:t>
            </a:r>
          </a:p>
        </p:txBody>
      </p:sp>
      <p:sp>
        <p:nvSpPr>
          <p:cNvPr id="3440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440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440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しゅのえいこうみやにしゅのへいわうちに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134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主に向かい声をあげ</a:t>
            </a:r>
            <a:endParaRPr lang="ja-JP" altLang="en-US" smtClean="0"/>
          </a:p>
        </p:txBody>
      </p:sp>
      <p:sp>
        <p:nvSpPr>
          <p:cNvPr id="34509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主に向かい　声を上げ　いつも　たたえよう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賛美しよう　あがめよう　偉大な　主の主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素晴しい　主の御名　素晴しい　主の御名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全地で大いなる主（*２）</a:t>
            </a:r>
          </a:p>
        </p:txBody>
      </p:sp>
      <p:sp>
        <p:nvSpPr>
          <p:cNvPr id="34509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mukai  koe o age itsumo  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shiyoo  agameyoo idai na  shu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subarashii  shu no mina subarashii 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zenchi de ooinaru shu  </a:t>
            </a:r>
          </a:p>
        </p:txBody>
      </p:sp>
      <p:sp>
        <p:nvSpPr>
          <p:cNvPr id="3450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450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450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しゅにむかいこえをあげ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013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主の御霊よ来てください</a:t>
            </a:r>
            <a:endParaRPr lang="ja-JP" altLang="en-US" smtClean="0"/>
          </a:p>
        </p:txBody>
      </p:sp>
      <p:sp>
        <p:nvSpPr>
          <p:cNvPr id="207875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主の御霊よ　来てください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主の御霊よ　われらのもとに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主は天を造り　主は大地を造り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全ての生き物を　造られた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主はわれらの王　主はわれらの神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全能の神　わが救い主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207876" name="Text Box 4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mitama yo  kitekudasai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mitama yo  warera no motoni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ten wo tsukuri  shu wa daichi wo tsukuri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ikimono wo  tsukurareta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warera no ou  shu wa warera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zennou no kami  waga sukuinushi  </a:t>
            </a:r>
          </a:p>
        </p:txBody>
      </p:sp>
      <p:sp>
        <p:nvSpPr>
          <p:cNvPr id="20787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0787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0787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しゅのみたまよきてください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135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主の前にひざまづき心から</a:t>
            </a:r>
            <a:endParaRPr lang="ja-JP" altLang="en-US" smtClean="0"/>
          </a:p>
        </p:txBody>
      </p:sp>
      <p:sp>
        <p:nvSpPr>
          <p:cNvPr id="3461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主の前に    ひざまずき　心から   賛美   ささげる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   とこしえに　わたしの  神</a:t>
            </a:r>
          </a:p>
        </p:txBody>
      </p:sp>
      <p:sp>
        <p:nvSpPr>
          <p:cNvPr id="3461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mae ni  hizamazuki kokoro kara  sanbi  sasageru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 tokoshie ni watashi no  kami</a:t>
            </a:r>
          </a:p>
        </p:txBody>
      </p:sp>
      <p:sp>
        <p:nvSpPr>
          <p:cNvPr id="3461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461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461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しゅのまえにひざまづきこころから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136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主イエスの名によりわが全て主にゆだねて</a:t>
            </a:r>
            <a:endParaRPr lang="ja-JP" altLang="en-US" smtClean="0"/>
          </a:p>
        </p:txBody>
      </p:sp>
      <p:sp>
        <p:nvSpPr>
          <p:cNvPr id="34713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主イエスの名により　わが全て  主にゆだねて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とこしえまで　あなたに  ついてゆきたい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  心のうちに 主を信頼しているから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あしたを   主にゆだねて　約束  信じ   生きてゆこう</a:t>
            </a:r>
          </a:p>
        </p:txBody>
      </p:sp>
      <p:sp>
        <p:nvSpPr>
          <p:cNvPr id="34714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mina ni yori waga subete  shu ni yudanete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tokosie made anata  tsuite yukitai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 kokoro no uchi ni shu o sinrai siteirukara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asita o  shu ni yudanete yakusoku sinji  ikite yukoo</a:t>
            </a:r>
          </a:p>
        </p:txBody>
      </p:sp>
      <p:sp>
        <p:nvSpPr>
          <p:cNvPr id="3471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471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471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しゅいえすのなによりわがすべてしゅにゆだねて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138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平和と義聖霊の喜び</a:t>
            </a:r>
            <a:endParaRPr lang="ja-JP" altLang="en-US" smtClean="0"/>
          </a:p>
        </p:txBody>
      </p:sp>
      <p:sp>
        <p:nvSpPr>
          <p:cNvPr id="34816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平和と義　聖霊の喜び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平和と義と喜び　それが　神の国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あなたも　来ませんか　あなたも　来ませんか（*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神の国へ</a:t>
            </a:r>
          </a:p>
        </p:txBody>
      </p:sp>
      <p:sp>
        <p:nvSpPr>
          <p:cNvPr id="34816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 wa to gi seirei no yorokobi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 wa to gi to yorokobi sure ga kami no kuni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mo kimasenka anata mo kimasen ka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kunie</a:t>
            </a:r>
          </a:p>
        </p:txBody>
      </p:sp>
      <p:sp>
        <p:nvSpPr>
          <p:cNvPr id="3481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481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481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へいわとぎせいれいのよろこび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140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主よ御前にすすみゆき  </a:t>
            </a:r>
            <a:endParaRPr lang="ja-JP" altLang="en-US" smtClean="0"/>
          </a:p>
        </p:txBody>
      </p:sp>
      <p:sp>
        <p:nvSpPr>
          <p:cNvPr id="3491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主よ御前ににすすみゆき 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このいのちを ささげます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心こめてつたえたい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 あなたは わたしの全て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主の御名をかかげ たたえます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あなたのあわれみ とこしえまで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手をあげ 御前で あがめます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うるわしきお方 主イエス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    </a:t>
            </a:r>
          </a:p>
        </p:txBody>
      </p:sp>
      <p:sp>
        <p:nvSpPr>
          <p:cNvPr id="34918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 yo mimaeni susumiyuki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kono inochi wo sasagemasu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komete tutaetai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 yo anata wa watashi no subete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 no mina wo kakage tataemasu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 no awaremi tokoshie made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te wo age mimaede agamemasu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uruwashiki okata syu iesu</a:t>
            </a:r>
          </a:p>
        </p:txBody>
      </p:sp>
      <p:sp>
        <p:nvSpPr>
          <p:cNvPr id="3491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491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491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しゅよみまえにすすみゆき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イエスをたたえよう主の御名かかげよう</a:t>
            </a:r>
            <a:endParaRPr lang="ja-JP" altLang="en-US" smtClean="0"/>
          </a:p>
        </p:txBody>
      </p:sp>
      <p:sp>
        <p:nvSpPr>
          <p:cNvPr id="35021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イエスを　たたえよう　主の御名　かかげよう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とこしえに　ほめよう　賛美を　ささげよう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たたえよう　イエスを　誉れと　さかえあれ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たたえよう　イエスを　賛美ささげよう　主に</a:t>
            </a:r>
          </a:p>
        </p:txBody>
      </p:sp>
      <p:sp>
        <p:nvSpPr>
          <p:cNvPr id="35021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iesuo tatae yoo shu no mina kakage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 shie ni homeyoo sambio sasageyoo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tataeyoo iesuo homareto sakae 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 yoo iesuo sambi sasageyoo shu ni</a:t>
            </a:r>
          </a:p>
        </p:txBody>
      </p:sp>
      <p:sp>
        <p:nvSpPr>
          <p:cNvPr id="3502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502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502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いえすをたたえようしゅのみなかかげよう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142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主よあなたを主よあがめます</a:t>
            </a:r>
            <a:endParaRPr lang="ja-JP" altLang="en-US" smtClean="0"/>
          </a:p>
        </p:txBody>
      </p:sp>
      <p:sp>
        <p:nvSpPr>
          <p:cNvPr id="35123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あなたを   主よ　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心を　いやすかた   すべてゆだねます       </a:t>
            </a:r>
          </a:p>
        </p:txBody>
      </p:sp>
      <p:sp>
        <p:nvSpPr>
          <p:cNvPr id="35123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anata o  shu  agame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o  iyasu kata  subete yudanemasu</a:t>
            </a:r>
          </a:p>
        </p:txBody>
      </p:sp>
      <p:sp>
        <p:nvSpPr>
          <p:cNvPr id="3512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12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512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しゅよあなたをしゅよあがめます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143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私が望むのは　主とともに住むこと</a:t>
            </a:r>
            <a:endParaRPr lang="ja-JP" altLang="en-US" smtClean="0"/>
          </a:p>
        </p:txBody>
      </p:sp>
      <p:sp>
        <p:nvSpPr>
          <p:cNvPr id="35225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私が望むのは　主とともに住むこと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みそば近くにいて　ほめたたえたい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私が望むのは　とわに主と住むこと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引き寄せて下さい　あなたのそばに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主とともにいて　主の中でいこい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栄光に満ちた　食卓を囲む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それだけが　いつも願うこと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主のそばで　生きてゆきたい</a:t>
            </a:r>
          </a:p>
        </p:txBody>
      </p:sp>
      <p:sp>
        <p:nvSpPr>
          <p:cNvPr id="35226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watashiga nozomunowa shutotomoni sumukoto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misoba chikakuniite hometataetai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watashiga nozomunowa towani shutotomoni sumukoto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hikiyosetekudasai anatanosobani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suto tomoniite shunonakade ikoi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eikounimichita shokutakuwo kakomu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soredakega itsumo negaukoto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shunosobade ikite yukitai</a:t>
            </a:r>
          </a:p>
        </p:txBody>
      </p:sp>
      <p:sp>
        <p:nvSpPr>
          <p:cNvPr id="3522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22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522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わたしがのぞむのはしゅとともにすむこと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143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私が望むのは　主とともに住むこと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532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"I JUST WANT TO BE WHERE YOU ARE,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DWELLING DAILY IN YOUR PRESENCE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DON'T WANT TO WORSHIP FROM AFAR,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DRAW ME NEAR TO WHERE YOU ARE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 WHERE YOU ARE,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IN YOUR DWELLING PLACE FOREVER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TAKE ME TO THE PLACE WHERE YOU ARE,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 WITH YOU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WANT TO BE WHERE YOU ARE,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DWELLING IN YOUR PRESENCE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FEASTING AT YOUR TABLE,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SURROUNDED BY YOUR GLORY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IN YOUR PRESENCE,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THAT'S WHERE I ALWAYS WANT TO BE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 WITH YOU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 WHERE YOU ARE,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TO ENTER BOLDLY IN YOUR PRESENCE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DON'T WANT TO WORSHIP FROM AFAR,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DRAW ME NEAR TO WHERE YOU ARE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OH, MY GOD,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YOU ARE MY STRENGTH AND MY SONG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AND WHEN I'M IN YOUR PRESENCE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THOUGH I'M WEAK YOU'RE ALWAYS STRONG</a:t>
            </a:r>
            <a:b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700" baseline="0">
                <a:solidFill>
                  <a:schemeClr val="bg1"/>
                </a:solidFill>
                <a:latin typeface="ＭＳ Ｐゴシック" pitchFamily="50" charset="-128"/>
              </a:rPr>
              <a:t>I JUST WANT TO BE I JUST WANT TO BE WITH YOU"</a:t>
            </a:r>
          </a:p>
        </p:txBody>
      </p:sp>
      <p:sp>
        <p:nvSpPr>
          <p:cNvPr id="35328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328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5328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わたしがのぞむのはしゅとともにすむこと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144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主イエスをまちのぞもう</a:t>
            </a:r>
            <a:endParaRPr lang="ja-JP" altLang="en-US" smtClean="0"/>
          </a:p>
        </p:txBody>
      </p:sp>
      <p:sp>
        <p:nvSpPr>
          <p:cNvPr id="35430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　まちのぞもう　みまえで　心しずめて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主によるのでなければ　すべて　むなしい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　まちのぞもう</a:t>
            </a:r>
          </a:p>
        </p:txBody>
      </p:sp>
      <p:sp>
        <p:nvSpPr>
          <p:cNvPr id="354308" name="Text Box 1028"/>
          <p:cNvSpPr txBox="1">
            <a:spLocks noChangeArrowheads="1"/>
          </p:cNvSpPr>
          <p:nvPr/>
        </p:nvSpPr>
        <p:spPr bwMode="auto">
          <a:xfrm>
            <a:off x="1" y="609600"/>
            <a:ext cx="8796338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 machi mozomoo mimae de  kokoro shizumete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yorunode nakereba subete  munashii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 machi mozomoo</a:t>
            </a:r>
          </a:p>
        </p:txBody>
      </p:sp>
      <p:sp>
        <p:nvSpPr>
          <p:cNvPr id="3543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43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543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しゅいえすをまちのぞもう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わが心から思いを込めて</a:t>
            </a:r>
            <a:endParaRPr lang="ja-JP" altLang="en-US" smtClean="0"/>
          </a:p>
        </p:txBody>
      </p:sp>
      <p:sp>
        <p:nvSpPr>
          <p:cNvPr id="35533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わが心から　思いをこめて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わが王　わが主に　うたを　ささげる（*２）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うるわしい　わが主  うるわしい　主の愛 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わがいのちの　泉　心から　したいます（*２）</a:t>
            </a:r>
          </a:p>
        </p:txBody>
      </p:sp>
      <p:sp>
        <p:nvSpPr>
          <p:cNvPr id="35533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kara  omoi o komete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oo  waga shu ni uta o  sasageru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uruwashii  waga shu uruwashii  shu no 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inochi no  izumi kokoro kara  shitaimasu  </a:t>
            </a:r>
          </a:p>
        </p:txBody>
      </p:sp>
      <p:sp>
        <p:nvSpPr>
          <p:cNvPr id="3553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53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553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わがこころからおもいをこめて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  楽しみ   神をほめたたえよう</a:t>
            </a:r>
            <a:endParaRPr lang="ja-JP" altLang="en-US" smtClean="0"/>
          </a:p>
        </p:txBody>
      </p:sp>
      <p:sp>
        <p:nvSpPr>
          <p:cNvPr id="2088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喜び  楽しみ   神をほめたたえよう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小羊の婚姻の   時がきたから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かがやく衣を    身にまとい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花嫁は  ととのい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主は王となられた   喜び叫べ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よろこぼう</a:t>
            </a:r>
          </a:p>
        </p:txBody>
      </p:sp>
      <p:sp>
        <p:nvSpPr>
          <p:cNvPr id="208900" name="Text Box 1028"/>
          <p:cNvSpPr txBox="1">
            <a:spLocks noChangeArrowheads="1"/>
          </p:cNvSpPr>
          <p:nvPr/>
        </p:nvSpPr>
        <p:spPr bwMode="auto">
          <a:xfrm>
            <a:off x="1" y="686268"/>
            <a:ext cx="8796338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yorokobi tanoshimi kami wo hometataeyou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kohitsuji no konin no toki ga kitakara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kagayaku koromo wo mini matoi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hanayomewa totonoi 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 shu wa ooto narareta yorokobi sakebe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yorokobou</a:t>
            </a:r>
          </a:p>
        </p:txBody>
      </p:sp>
      <p:sp>
        <p:nvSpPr>
          <p:cNvPr id="208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08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089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よろこびたのしみかみをほめたたえよう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146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わたしはこの地に</a:t>
            </a:r>
            <a:endParaRPr lang="ja-JP" altLang="en-US" smtClean="0"/>
          </a:p>
        </p:txBody>
      </p:sp>
      <p:sp>
        <p:nvSpPr>
          <p:cNvPr id="356355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わたしはこの地に 火を投げ込む為に来た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その火が 心に 燃え続けているように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心を 燃やして 主の御名 のべ伝えよう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油の注ぎを 油の注ぎを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われらの心を 燃やし続けて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油の注ぎを 油の注ぎを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われらの心に 満たして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5635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wa  kono chi ni hi o nagekomu tameni kita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hi ga  kokoro ni moetsuzukete iruyooni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o  moyasite  shu no mina  nobe tsutaeyoo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abura no sosogi o  abura no sosogi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kokoro o  moyasi tsuzukete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abura no sosogi o  abura no sosogi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kokoro ni  mitasite</a:t>
            </a:r>
          </a:p>
        </p:txBody>
      </p:sp>
      <p:sp>
        <p:nvSpPr>
          <p:cNvPr id="3563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563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563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わたしはこのちにひをなげこむためにきた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147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手を高く上げて</a:t>
            </a:r>
            <a:endParaRPr lang="ja-JP" altLang="en-US" smtClean="0"/>
          </a:p>
        </p:txBody>
      </p:sp>
      <p:sp>
        <p:nvSpPr>
          <p:cNvPr id="357379" name="Text Box 1027"/>
          <p:cNvSpPr txBox="1">
            <a:spLocks noChangeArrowheads="1"/>
          </p:cNvSpPr>
          <p:nvPr/>
        </p:nvSpPr>
        <p:spPr bwMode="auto">
          <a:xfrm>
            <a:off x="152405" y="5603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>手をたかくあげて  主イエスをほめよう</a:t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>愛にみたされ   身をささげ</a:t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>主よ  あなただけに 心をささげる</a:t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>主のみまえにふして  あがめます</a:t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800" baseline="0" dirty="0">
                <a:solidFill>
                  <a:schemeClr val="bg1"/>
                </a:solidFill>
                <a:latin typeface="ＭＳ Ｐゴシック" pitchFamily="50" charset="-128"/>
              </a:rPr>
              <a:t>神の子  主イエスに　栄光と   ほまれあれ </a:t>
            </a:r>
          </a:p>
        </p:txBody>
      </p:sp>
      <p:sp>
        <p:nvSpPr>
          <p:cNvPr id="357380" name="Text Box 1028"/>
          <p:cNvSpPr txBox="1">
            <a:spLocks noChangeArrowheads="1"/>
          </p:cNvSpPr>
          <p:nvPr/>
        </p:nvSpPr>
        <p:spPr bwMode="auto">
          <a:xfrm>
            <a:off x="-228600" y="941388"/>
            <a:ext cx="9753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>te o takaku agete  shu iesu o homeyo</a:t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>ai ni mitasarete  mi o sasage</a:t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>shu yo  anatadake ni  kokoro o sasageru</a:t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>shu no mimae ni fusite  agamemasu</a:t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800" baseline="0">
                <a:solidFill>
                  <a:srgbClr val="CCCCFF"/>
                </a:solidFill>
                <a:latin typeface="ＭＳ Ｐゴシック" pitchFamily="50" charset="-128"/>
              </a:rPr>
              <a:t>kami no ko  shu iesu ni eikoo to  homare are</a:t>
            </a:r>
          </a:p>
        </p:txBody>
      </p:sp>
      <p:sp>
        <p:nvSpPr>
          <p:cNvPr id="3573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73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573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てをたかくあげて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147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手を高く上げて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5840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"Quiero levantar mis manos quiero levantar mi voz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ofreciendo a Ti mi vida en santidad y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Padre solo a Ti te ofrezco mi vida y mi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me postro en Tu presencia en adoracion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Hijo de Dios, recibe hoy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toda la gloria, la honra y honor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Hijo de Dios, recibe hoy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toda la gloria, la honra y honor"</a:t>
            </a:r>
          </a:p>
        </p:txBody>
      </p:sp>
      <p:sp>
        <p:nvSpPr>
          <p:cNvPr id="3584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84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584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てをたかくあげて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148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小羊のうた歌おう</a:t>
            </a:r>
            <a:endParaRPr lang="ja-JP" altLang="en-US" smtClean="0"/>
          </a:p>
        </p:txBody>
      </p:sp>
      <p:sp>
        <p:nvSpPr>
          <p:cNvPr id="3594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小羊の歌　歌おう　大いなる主のみわざをたたえて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あなたの道は　正しく真実 御名を あがめよう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オー　ハレルヤ（*２）</a:t>
            </a:r>
          </a:p>
        </p:txBody>
      </p:sp>
      <p:sp>
        <p:nvSpPr>
          <p:cNvPr id="35942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kohitsuji no uta  utaoo ooinaru shu no miwaza o tataete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michi wa  tadashiku shinjitsu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 o  agameyoo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oo  hallelujah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594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594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594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こひつじのうたうたおう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150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さあダビデがしたように</a:t>
            </a:r>
            <a:endParaRPr lang="ja-JP" altLang="en-US" smtClean="0"/>
          </a:p>
        </p:txBody>
      </p:sp>
      <p:sp>
        <p:nvSpPr>
          <p:cNvPr id="360451" name="Text Box 1027"/>
          <p:cNvSpPr txBox="1">
            <a:spLocks noChangeArrowheads="1"/>
          </p:cNvSpPr>
          <p:nvPr/>
        </p:nvSpPr>
        <p:spPr bwMode="auto">
          <a:xfrm>
            <a:off x="152405" y="1524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さあ　ダビデがしたように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力の限り踊れ　主の御前で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さあ　ミリアムがしたように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タンバリンをもって歌え　主の御前で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さあ　ユダがしたように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よろこびの声あげよ　主の御前で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さあ　ヨシュアがしたように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叫び勝利せよ　主の御前で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ほめよ　たたえよ　イエスは主と  とどけ　賛美よ　主の御座に</a:t>
            </a:r>
          </a:p>
        </p:txBody>
      </p:sp>
      <p:sp>
        <p:nvSpPr>
          <p:cNvPr id="360452" name="Text Box 1028"/>
          <p:cNvSpPr txBox="1">
            <a:spLocks noChangeArrowheads="1"/>
          </p:cNvSpPr>
          <p:nvPr/>
        </p:nvSpPr>
        <p:spPr bwMode="auto">
          <a:xfrm>
            <a:off x="119297" y="405281"/>
            <a:ext cx="8796337" cy="820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 dabide ga shita yooni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chikara no kagiri odore  shu no mimae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 miliamu ga shita yooni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tanbalin o motte utae  shu no mimae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 yuda ga shita yooni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yorokobi no koe ageyo  shu no mimae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 yoshua ga shita yooni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sakebi shoori seyo  shu no mimae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homeyo  tataeyo  iesu wa shu to todoke  sanbi yo  shu no miza ni</a:t>
            </a:r>
          </a:p>
        </p:txBody>
      </p:sp>
      <p:sp>
        <p:nvSpPr>
          <p:cNvPr id="3604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04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604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さあだびでがしたように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150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さあダビデがしたように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61475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"AS DAVID DID IN JEHOVA'S SIGHT,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DANCE WITH ALL MY MIGHT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BEFORE THE KING OF KINGS!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AS MIRIAM DID WITH THE TAMBOURINE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CLAP MY HANDS AND SING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BEFORE THE KING OF KINGS!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JUDAD DID ON THE BATTLE GROUND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MAKE A JOYFUL SOUND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BEFORE THE KING OF KINGS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JOSHUA DID AT JERICHO,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SHOUT TO DEFEAT THE FOE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BEFORE THE KING OF KINGS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WE CAN COME BEFORE HIM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WORSHIP HIM TODAY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CAN NOW ADORE HIM JESUS MADE A WAYI"</a:t>
            </a:r>
          </a:p>
        </p:txBody>
      </p:sp>
      <p:sp>
        <p:nvSpPr>
          <p:cNvPr id="3614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14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614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さあだびでがしたように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150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さあダビデがしたように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6249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"como hizo David delante de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dazare y me gozare delante de mi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hizo Maria con Tamborin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aplaudire y catare delante de mi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hizo Juda cuando fue a pelear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dare un grito de aclamacion delante de mi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hizo Josue en Jerico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gritare y conquistare delante de mi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ahora puede yo venir ante ti y alabarte mi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 psotrare y adorare a Cristo , mi rey"</a:t>
            </a:r>
          </a:p>
        </p:txBody>
      </p:sp>
      <p:sp>
        <p:nvSpPr>
          <p:cNvPr id="3625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25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625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さあだびでがしたように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153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あなたの御言葉はわが足のともし火</a:t>
            </a:r>
            <a:endParaRPr lang="ja-JP" altLang="en-US" smtClean="0"/>
          </a:p>
        </p:txBody>
      </p:sp>
      <p:sp>
        <p:nvSpPr>
          <p:cNvPr id="3635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あなたのみことばは  わが足のともしび  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あなたのみことばは  わが道の光  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くらやみに  道を失い おそれるその時に 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主よ あなたはそばに近づき 私を励ます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あなたのみことばは  わが足のともしび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あなたのみことばは わが道の光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はかりしれない あなたの愛に　心開く   その時に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主よあなたは 御手をのばし 私をみちびく</a:t>
            </a:r>
          </a:p>
        </p:txBody>
      </p:sp>
      <p:sp>
        <p:nvSpPr>
          <p:cNvPr id="3635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anata no mikotoba wa  waga ashi no tomoshibi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anata no mikotoba wa  waga michi no hikari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kurayami ni michi o ushinai osoreru sono tokini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yo  anata wa soba ni chikazuki watashi o hagemasu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anata no mikotoba wa  waga ashi no tomoshibi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anata no mikotoba wa  waga michi no hikari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hakarishirenai  anata no ai ni kokoro hiraku  sono toki ni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yo anata wa  mite o nobashi  watashi o michibiku </a:t>
            </a:r>
          </a:p>
        </p:txBody>
      </p:sp>
      <p:sp>
        <p:nvSpPr>
          <p:cNvPr id="3635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635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635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あなたのみことばはわがあしのともしび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主の油を今注いでください</a:t>
            </a:r>
            <a:endParaRPr lang="ja-JP" altLang="en-US" smtClean="0"/>
          </a:p>
        </p:txBody>
      </p:sp>
      <p:sp>
        <p:nvSpPr>
          <p:cNvPr id="36454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主の油を今　注いでください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わが心を今　もやしてください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よろこぼう　たのしもう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主の救いの  よろこびの　衣をまとい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よろこぼう　たのしもう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やがて　こられる　わが王の　みまえで　おどろう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6454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abura o ima  sosoide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o ima  moyashite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yorokoboo  tanoshimoo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sukui no  yorokobi no koromo matoi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yorokoboo  tanoshimoo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yagate  korareru  waga oo no mimae de  odoroo</a:t>
            </a:r>
          </a:p>
        </p:txBody>
      </p:sp>
      <p:sp>
        <p:nvSpPr>
          <p:cNvPr id="3645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45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645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しゅのあぶらをいまそそいでください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主の油を今注いでください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655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"Pon aceite en mi vida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Tu fuego en mi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Pon aceite en mi vida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 lampara aviva hoy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me gozare y me alegrare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me ha vestido de lino fino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del gozo de su salvacion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 me gozare y me alegrare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convidado he sido a las bodas,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mi Rey pronto ver"</a:t>
            </a:r>
          </a:p>
        </p:txBody>
      </p:sp>
      <p:sp>
        <p:nvSpPr>
          <p:cNvPr id="3655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55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655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しゅのあぶらをいまそそいでください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  楽しみ   神をほめたたえよう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0992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0992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0992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よろこびたのしみかみをほめたたえよう</a:t>
            </a:r>
          </a:p>
        </p:txBody>
      </p:sp>
      <p:sp>
        <p:nvSpPr>
          <p:cNvPr id="209926" name="Text Box 2056"/>
          <p:cNvSpPr txBox="1">
            <a:spLocks noChangeArrowheads="1"/>
          </p:cNvSpPr>
          <p:nvPr/>
        </p:nvSpPr>
        <p:spPr bwMode="auto">
          <a:xfrm>
            <a:off x="228600" y="685800"/>
            <a:ext cx="8686800" cy="6434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ja-JP" altLang="en-US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//</a:t>
            </a: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Me gozare me alegrare 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y cantare al Se</a:t>
            </a:r>
            <a:r>
              <a:rPr lang="en-US" altLang="ja-JP" sz="4800" b="1">
                <a:solidFill>
                  <a:srgbClr val="CCCCFF"/>
                </a:solidFill>
                <a:ea typeface="ＭＳ ゴシック" pitchFamily="49" charset="-128"/>
              </a:rPr>
              <a:t>ñ</a:t>
            </a: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or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porque han lleado las bodas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del Cordero de Dios//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Y a Su esposa se le ha concedido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que se vista de lino fino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lino limpio resplandeciente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ja-JP" sz="4800" b="1">
                <a:solidFill>
                  <a:srgbClr val="CCCCFF"/>
                </a:solidFill>
                <a:latin typeface="ＭＳ ゴシック" pitchFamily="49" charset="-128"/>
                <a:ea typeface="ＭＳ ゴシック" pitchFamily="49" charset="-128"/>
              </a:rPr>
              <a:t>para recibir al Rey</a:t>
            </a:r>
          </a:p>
          <a:p>
            <a:pPr algn="ctr" eaLnBrk="1" hangingPunct="1">
              <a:spcBef>
                <a:spcPct val="50000"/>
              </a:spcBef>
            </a:pPr>
            <a:endParaRPr lang="ja-JP" altLang="en-US" sz="4800" b="1">
              <a:solidFill>
                <a:srgbClr val="CCCCFF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155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今きよい御霊よ</a:t>
            </a:r>
            <a:endParaRPr lang="ja-JP" altLang="en-US" smtClean="0"/>
          </a:p>
        </p:txBody>
      </p:sp>
      <p:sp>
        <p:nvSpPr>
          <p:cNvPr id="3665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 聖い御霊よ この私を 満たしてください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主の御座から流れ この私を聖めてください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御霊にあふれ 生きる  主の栄光あおいで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御霊にあふれ 生きる  主のみわざ あおいで</a:t>
            </a:r>
          </a:p>
        </p:txBody>
      </p:sp>
      <p:sp>
        <p:nvSpPr>
          <p:cNvPr id="366596" name="Text Box 1028"/>
          <p:cNvSpPr txBox="1">
            <a:spLocks noChangeArrowheads="1"/>
          </p:cNvSpPr>
          <p:nvPr/>
        </p:nvSpPr>
        <p:spPr bwMode="auto">
          <a:xfrm>
            <a:off x="0" y="635000"/>
            <a:ext cx="9144000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 kiyoi mitama yo  kono watashi o mitashite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miza kara nagare  kono watashi o kiyomete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mitamani afure  ikiru  shu no eikoo aoide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mitamani afure  ikiru  shu no miwaza aoide</a:t>
            </a:r>
          </a:p>
        </p:txBody>
      </p:sp>
      <p:sp>
        <p:nvSpPr>
          <p:cNvPr id="3665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665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665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いまきよいみたまよ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156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イエスにあがなわれて</a:t>
            </a:r>
            <a:endParaRPr lang="ja-JP" altLang="en-US" smtClean="0"/>
          </a:p>
        </p:txBody>
      </p:sp>
      <p:sp>
        <p:nvSpPr>
          <p:cNvPr id="36761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イエスに　あがなわれて　今はイエスをほめたたえる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罪のくさりとかれ　今はイエスをほめたたえる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　手をうちならし　ハレルヤ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手を　うちならし　ハレルヤ主イエス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　主の主　王の王</a:t>
            </a:r>
          </a:p>
        </p:txBody>
      </p:sp>
      <p:sp>
        <p:nvSpPr>
          <p:cNvPr id="36762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ni aganawarete ima wa iesu o hometataeru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tsumi no kusari tokare ima wa iesu o hometataeru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 te o uchi narashi hallelujah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teo uchi narashi hallelujah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oh no on shu no shu oh no oh</a:t>
            </a:r>
          </a:p>
        </p:txBody>
      </p:sp>
      <p:sp>
        <p:nvSpPr>
          <p:cNvPr id="3676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676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676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 err="1">
                <a:latin typeface="ＭＳ Ｐゴシック" pitchFamily="50" charset="-128"/>
              </a:rPr>
              <a:t>いえすに</a:t>
            </a:r>
            <a:r>
              <a:rPr lang="ja-JP" altLang="en-US" sz="1000" baseline="0" dirty="0">
                <a:latin typeface="ＭＳ Ｐゴシック" pitchFamily="50" charset="-128"/>
              </a:rPr>
              <a:t>あがなわれて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157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われを　今　主よ</a:t>
            </a:r>
            <a:endParaRPr lang="ja-JP" altLang="en-US" smtClean="0"/>
          </a:p>
        </p:txBody>
      </p:sp>
      <p:sp>
        <p:nvSpPr>
          <p:cNvPr id="3686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われを　今　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つかわしたまえ　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　ゆかん　主の栄光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たずさえて　国々へ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686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warewo ima shuyo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tsukawashitamae shuyo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rukan shuno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tazusaete kunigunie</a:t>
            </a:r>
          </a:p>
        </p:txBody>
      </p:sp>
      <p:sp>
        <p:nvSpPr>
          <p:cNvPr id="3686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686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686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われをいましゅよつかわしたまえしゅよ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157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われを　今　主よ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36966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"Heme aqui yo ire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Heme aqui yo ire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enviame a mi, que dispuesto estoy,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llevare tu Gloria a las naciones"</a:t>
            </a:r>
          </a:p>
        </p:txBody>
      </p:sp>
      <p:sp>
        <p:nvSpPr>
          <p:cNvPr id="3696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696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696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われをいましゅよつかわしたまえしゅよ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158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栄光主にささげます主に</a:t>
            </a:r>
            <a:endParaRPr lang="ja-JP" altLang="en-US" smtClean="0"/>
          </a:p>
        </p:txBody>
      </p:sp>
      <p:sp>
        <p:nvSpPr>
          <p:cNvPr id="370691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栄光主に   ささげます  主に    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栄光主に   力ある神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海にうかぶ   島々にすむ人から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世界のはてまで   叫べ  歌え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イエスにむかって  すべての国々から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新しい歌を  叫べ  歌え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7069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shu ni sasagemasu shu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shu ni chikara aru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umi ni urakabu shimajama ni sumu hito kara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sekai no hate made sakebe utae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ni mukatte subete no kuniguni kara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atarashi i utao sakebe utae</a:t>
            </a:r>
          </a:p>
        </p:txBody>
      </p:sp>
      <p:sp>
        <p:nvSpPr>
          <p:cNvPr id="3706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06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706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いえこうしゅにささげますしゅに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159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栄光尊厳力は主のもの</a:t>
            </a:r>
            <a:endParaRPr lang="ja-JP" altLang="en-US" smtClean="0"/>
          </a:p>
        </p:txBody>
      </p:sp>
      <p:sp>
        <p:nvSpPr>
          <p:cNvPr id="37171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　そんげん　力は主のもの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　ほまれ　さんびは主のもの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717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songen chikara wa shu nomono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homare sambi wa shu no mono</a:t>
            </a:r>
          </a:p>
        </p:txBody>
      </p:sp>
      <p:sp>
        <p:nvSpPr>
          <p:cNvPr id="3717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717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717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えいこうそんげんちからはしゅのもの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160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Ｅ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オーオオオオオ神の国が</a:t>
            </a:r>
            <a:endParaRPr lang="ja-JP" altLang="en-US" smtClean="0"/>
          </a:p>
        </p:txBody>
      </p:sp>
      <p:sp>
        <p:nvSpPr>
          <p:cNvPr id="3727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ｵｰｵｰｵｰｵｰｵｰｵｰ 神の国が  ｵｰｵｰｵｰｵｰｵｰｵｰ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主がすべおさめる  神の国が　キリストによって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主にある喜び  神の国が　イエスの愛  光 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3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罪から救われ  神の国が　キリストによって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永遠のいのち  神の国が　イエスの勝利  力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3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われらは主の宮  神の国が　キリストによって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マラナタとうたえ  神の国が　イエスを待つ望み  心にある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3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727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o-o-o-o-o-o-  kami no kuni ga  o-o-o-o-o-o-  kokoro ni aru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shu ga sube osameru kami no kuni ga kirisuto ni yotte kokro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shu ni aru yorokobi kami no kuni ga iesu no ai hikari kokoro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tsumi kara sukuware kami no kuni ga kirisuto ni yotte kokoro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eien no inochi kami no kuni ga iesu no shoori chikara kokoro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warera wa shu no miya kami no kuni ga kirisuto ni yotte kokoro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maranata to utae kami no kuni ga iesu o matsu nozomi kokoro ni aru 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727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27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727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おおおおおおかみのくにが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161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さあ主にささげよう</a:t>
            </a:r>
            <a:endParaRPr lang="ja-JP" altLang="en-US" smtClean="0"/>
          </a:p>
        </p:txBody>
      </p:sp>
      <p:sp>
        <p:nvSpPr>
          <p:cNvPr id="3737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さあ主に　ささげよう　かんしゃのうたを（*２）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力のかぎり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主にささげよう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さあ主の　みまえで　よろこびおどろう（*２）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力のかぎり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よろこびおどろう</a:t>
            </a:r>
          </a:p>
        </p:txBody>
      </p:sp>
      <p:sp>
        <p:nvSpPr>
          <p:cNvPr id="37376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shu ni  sasageyo  kansha no uta 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chikara no kagiri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shu ni sasageyoo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shu no  mimae de  yorokobi odoroo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chikara no kagiri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hallulujah  hallelujah  yorokobi odoroo</a:t>
            </a:r>
          </a:p>
        </p:txBody>
      </p:sp>
      <p:sp>
        <p:nvSpPr>
          <p:cNvPr id="3737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37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737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さあしゅにささげよう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162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ホサナ＊４　王の王に誉れあれ</a:t>
            </a:r>
            <a:endParaRPr lang="ja-JP" altLang="en-US" smtClean="0"/>
          </a:p>
        </p:txBody>
      </p:sp>
      <p:sp>
        <p:nvSpPr>
          <p:cNvPr id="37478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ホザナ　ホザナ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王の王に　ほまれあれ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いと高き　主の御名に　ホザナ</a:t>
            </a:r>
          </a:p>
        </p:txBody>
      </p:sp>
      <p:sp>
        <p:nvSpPr>
          <p:cNvPr id="374788" name="Text Box 1028"/>
          <p:cNvSpPr txBox="1">
            <a:spLocks noChangeArrowheads="1"/>
          </p:cNvSpPr>
          <p:nvPr/>
        </p:nvSpPr>
        <p:spPr bwMode="auto">
          <a:xfrm>
            <a:off x="119297" y="635003"/>
            <a:ext cx="87963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hosanna hosanna hosanna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no oo ni homare 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ito takaki shi no mina ni hosanna</a:t>
            </a:r>
          </a:p>
        </p:txBody>
      </p:sp>
      <p:sp>
        <p:nvSpPr>
          <p:cNvPr id="3747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47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747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ほさなほさなほさなほさなほさな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163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Ｅ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世界中どこででも</a:t>
            </a:r>
            <a:endParaRPr lang="ja-JP" altLang="en-US" smtClean="0"/>
          </a:p>
        </p:txBody>
      </p:sp>
      <p:sp>
        <p:nvSpPr>
          <p:cNvPr id="37581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せかいじゅう  どこででも　あたらしい  歌を   ささげよ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主にうたえ   ほめたたえよ　みすくいの  知らせを  つげよ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まことに主は   大いなる方　賛美されるべきかた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威光と尊厳と栄誉　こうえいと   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ただ  主だけを  れいはいせよ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天をつくり   ささえている主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7581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sekai juu  dokode demo atarashii  uta o  sasageyo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utae  hometataeyo misukui no  shirase o tsugeyo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makoto ni shu wa  ooinaru kata sanbi sareru beki 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ikoo to songen to eiyo kooei to  chikara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tada  shu dake o  reihai  seyo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o tsukuri  sasaete iru  shu </a:t>
            </a:r>
          </a:p>
        </p:txBody>
      </p:sp>
      <p:sp>
        <p:nvSpPr>
          <p:cNvPr id="3758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758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758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せかいじゅうどこででも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嘆きを踊りに変え</a:t>
            </a:r>
            <a:endParaRPr lang="ja-JP" altLang="en-US" smtClean="0"/>
          </a:p>
        </p:txBody>
      </p:sp>
      <p:sp>
        <p:nvSpPr>
          <p:cNvPr id="21094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嘆きを　おどりにかえ喜びの衣を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主に向かって　うたおう主の栄光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主に向かって　おどろう主の栄光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オーアドナイ　オーアドナイ　永遠の神　造り主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天では主への　賛美があふれ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我らも　賛美しよう</a:t>
            </a:r>
          </a:p>
        </p:txBody>
      </p:sp>
      <p:sp>
        <p:nvSpPr>
          <p:cNvPr id="21094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nageki wo  odori ni kae yorokobi no koromo wo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mukatte  utaou shu 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mukatte odorou shu 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adonai  oo adonai eien no kami  tsukurimushi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dewa shu eno  sanbi ga afure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warera mo sanbi shiyou </a:t>
            </a:r>
          </a:p>
        </p:txBody>
      </p:sp>
      <p:sp>
        <p:nvSpPr>
          <p:cNvPr id="2109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09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109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なげきをおどりにかえ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164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シオンの民よほめたたえよう</a:t>
            </a:r>
            <a:endParaRPr lang="ja-JP" altLang="en-US" smtClean="0"/>
          </a:p>
        </p:txBody>
      </p:sp>
      <p:sp>
        <p:nvSpPr>
          <p:cNvPr id="37683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シオンの民よ  ほめたたえよ　大いなる神（＊２）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主のあわれみとみわざは くすしい　感謝をささげよう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主のみまえで  おどろう 主をよろこぼう  ほめたたえよう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全能の  主をほめよ （＊２）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全能の神  大いなる御名 （＊２）　</a:t>
            </a:r>
          </a:p>
        </p:txBody>
      </p:sp>
      <p:sp>
        <p:nvSpPr>
          <p:cNvPr id="37683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sion no tami yo  hometataeyo ooinaru  kami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awaremi to miwaza wa  kusushii kansha o sasageyo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mimae de  odoro shu o yorokobo hometataeyo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zennoo no  shu o homeyo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zennoo no kami  ooinaru mina  </a:t>
            </a:r>
          </a:p>
        </p:txBody>
      </p:sp>
      <p:sp>
        <p:nvSpPr>
          <p:cNvPr id="3768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68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768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しおんのたみよほめたたえよう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166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主イエスの血潮わが身をきよめ</a:t>
            </a:r>
            <a:endParaRPr lang="ja-JP" altLang="en-US" smtClean="0"/>
          </a:p>
        </p:txBody>
      </p:sp>
      <p:sp>
        <p:nvSpPr>
          <p:cNvPr id="377859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主イエスの血しお わが身をきよめ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十字架を   朱にそめ　わが身  あがない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雪より 白く白くきよめたもうイエスよ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主イエスの血しお 十字架の血しお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われをあがない罪きよめたもう</a:t>
            </a:r>
          </a:p>
        </p:txBody>
      </p:sp>
      <p:sp>
        <p:nvSpPr>
          <p:cNvPr id="377860" name="Text Box 4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chishio  waga mi o kiyome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jujika o  shu ni some waga mi  aganai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yuki yori  shiroku shiroku kiyome tamoo iesu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chishio  jujika no chishio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o aganai tsumi kiyome tamoo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 </a:t>
            </a:r>
          </a:p>
        </p:txBody>
      </p:sp>
      <p:sp>
        <p:nvSpPr>
          <p:cNvPr id="3778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778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7786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しゅいえすのちしおわがみをきよめ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Text Box 1027"/>
          <p:cNvSpPr txBox="1">
            <a:spLocks noChangeArrowheads="1"/>
          </p:cNvSpPr>
          <p:nvPr/>
        </p:nvSpPr>
        <p:spPr bwMode="auto">
          <a:xfrm>
            <a:off x="152405" y="5211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Your blood that cleanses me. 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Your blood that gives me life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Your blood that took my place 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in redeeming sacrifice</a:t>
            </a:r>
          </a:p>
          <a:p>
            <a:pPr algn="ctr" eaLnBrk="1" hangingPunct="1"/>
            <a:endParaRPr lang="en-US" altLang="ja-JP" sz="32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Washes me whiter than the snow,than the snow,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My Jesus,God's precious sacrifice.</a:t>
            </a:r>
          </a:p>
          <a:p>
            <a:pPr algn="ctr" eaLnBrk="1" hangingPunct="1"/>
            <a:endParaRPr lang="en-US" altLang="ja-JP" sz="32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the blood of the Lamb, 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the blood of the Lamb,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It's the blood of the Lamb, </a:t>
            </a:r>
          </a:p>
          <a:p>
            <a:pPr algn="ctr" eaLnBrk="1" hangingPunct="1"/>
            <a:r>
              <a:rPr lang="en-US" altLang="ja-JP" sz="3200" baseline="0">
                <a:solidFill>
                  <a:srgbClr val="FFFFFF"/>
                </a:solidFill>
                <a:latin typeface="ＭＳ Ｐゴシック" pitchFamily="50" charset="-128"/>
              </a:rPr>
              <a:t>that can cleanse the deepest stain </a:t>
            </a:r>
          </a:p>
        </p:txBody>
      </p:sp>
      <p:sp>
        <p:nvSpPr>
          <p:cNvPr id="378883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378884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378885" name="Rectangle 2"/>
          <p:cNvSpPr txBox="1">
            <a:spLocks noChangeArrowheads="1"/>
          </p:cNvSpPr>
          <p:nvPr/>
        </p:nvSpPr>
        <p:spPr bwMode="auto">
          <a:xfrm>
            <a:off x="152400" y="25868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sz="2000">
                <a:solidFill>
                  <a:schemeClr val="bg1"/>
                </a:solidFill>
                <a:latin typeface="ＭＳ Ｐゴシック" pitchFamily="50" charset="-128"/>
              </a:rPr>
              <a:t>166 A W </a:t>
            </a:r>
            <a:r>
              <a:rPr lang="ja-JP" altLang="en-US" sz="2000">
                <a:solidFill>
                  <a:schemeClr val="bg1"/>
                </a:solidFill>
                <a:latin typeface="ＭＳ Ｐゴシック" pitchFamily="50" charset="-128"/>
              </a:rPr>
              <a:t>主イエスの血潮わが身をきよめ　</a:t>
            </a:r>
            <a:r>
              <a:rPr lang="en-US" altLang="ja-JP" sz="200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ja-JP" altLang="en-US" sz="2000">
              <a:solidFill>
                <a:schemeClr val="tx2"/>
              </a:solidFill>
            </a:endParaRPr>
          </a:p>
        </p:txBody>
      </p:sp>
      <p:sp>
        <p:nvSpPr>
          <p:cNvPr id="378886" name="Text Box 7"/>
          <p:cNvSpPr txBox="1">
            <a:spLocks noChangeArrowheads="1"/>
          </p:cNvSpPr>
          <p:nvPr/>
        </p:nvSpPr>
        <p:spPr bwMode="auto">
          <a:xfrm>
            <a:off x="44" y="-6000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800" baseline="0">
                <a:latin typeface="ＭＳ Ｐゴシック" pitchFamily="50" charset="-128"/>
              </a:rPr>
              <a:t>しゅいえすのちしおわがみをきよめ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167 E P "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主イエスの血潮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,,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われをあらう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  <a:endParaRPr lang="en-US" altLang="ja-JP" smtClean="0"/>
          </a:p>
        </p:txBody>
      </p:sp>
      <p:sp>
        <p:nvSpPr>
          <p:cNvPr id="37990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　血しお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１つみを　あらう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２われを　すくう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３われを　いやす</a:t>
            </a:r>
          </a:p>
        </p:txBody>
      </p:sp>
      <p:sp>
        <p:nvSpPr>
          <p:cNvPr id="37990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 chishio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1 tsumi o  arau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2 ware o  sukuu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3 ware o  iyasu</a:t>
            </a:r>
          </a:p>
        </p:txBody>
      </p:sp>
      <p:sp>
        <p:nvSpPr>
          <p:cNvPr id="3799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799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799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しゅいえすのちしお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主は御座におられる聖なるお方</a:t>
            </a:r>
            <a:endParaRPr lang="ja-JP" altLang="en-US" smtClean="0"/>
          </a:p>
        </p:txBody>
      </p:sp>
      <p:sp>
        <p:nvSpPr>
          <p:cNvPr id="3809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主は　御座におられる　聖なるおかた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イエスの愛をうけて　賛美をささげよう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主の　臨在の中で　大いなる勝利を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ほふられた子羊に　心からさけぼう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* 主に　ハレルヤ　ハレルヤ　ハレルヤ </a:t>
            </a:r>
            <a: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主の聖なる宮に　今　我らは行こう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聖徒らと　ともに主の　御前で　あがめよう</a:t>
            </a:r>
          </a:p>
        </p:txBody>
      </p:sp>
      <p:sp>
        <p:nvSpPr>
          <p:cNvPr id="38093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miza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orareru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seinaru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okata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ukete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sasageyo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rinzai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de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ooinaru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shoori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o</a:t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hofurareta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kohitsuji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sakebo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*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hallelujah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hallelujah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hallelujah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seinaru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miya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warera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yuko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seitora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tomoni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mimae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agameyo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3809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809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809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しゅはみざにおられるせいなるおかた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169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主をほめよ 主をほめよ</a:t>
            </a:r>
            <a:endParaRPr lang="ja-JP" altLang="en-US" smtClean="0"/>
          </a:p>
        </p:txBody>
      </p:sp>
      <p:sp>
        <p:nvSpPr>
          <p:cNvPr id="38195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主をほめよ  主をほめよ  主をほめよ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たえず主は  あなたにも 与えよう  勝利を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イエスの血により  みな勝利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イエスの血により  みな勝利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イエスの血により   みな勝利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だから主を   高らかに 心から たたえよう</a:t>
            </a:r>
          </a:p>
        </p:txBody>
      </p:sp>
      <p:sp>
        <p:nvSpPr>
          <p:cNvPr id="3819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homeyo  shu o homeyo  shu 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taezu shu wa  anata nimo  ataeyo  shoori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chi ni yori  mina shoori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chi ni yori  mina shoori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chi ni yori  mina shoori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 shu o  takaraka ni  kokoro kara tataeyo</a:t>
            </a:r>
          </a:p>
        </p:txBody>
      </p:sp>
      <p:sp>
        <p:nvSpPr>
          <p:cNvPr id="3819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19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819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しゅをほめよしゅをほめよ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169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主をほめよ 主をほめよ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8297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"GIVE GOD THE GLORY, GIVE GOD THE GLORY,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GIVE GOD THE GLORY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HE WILL GIVE YOU, AND HE WILL GIVE YOU,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HE WILL GIVE YOU THE VICTORY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SATAN THE BLOOD OF JESUS IS AGAINST YOU) *3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LET US GIVE GOD) *3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ALL OF THE PRAISE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"</a:t>
            </a:r>
          </a:p>
        </p:txBody>
      </p:sp>
      <p:sp>
        <p:nvSpPr>
          <p:cNvPr id="38298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298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8298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しゅをほめよしゅをほめよ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170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涙とともに種をまくものは</a:t>
            </a:r>
            <a:endParaRPr lang="ja-JP" altLang="en-US" smtClean="0"/>
          </a:p>
        </p:txBody>
      </p:sp>
      <p:sp>
        <p:nvSpPr>
          <p:cNvPr id="38400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なみだとともに   種をまくものは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   叫びながら   かりとろう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やがて  かわいた  この地に  大雨がふり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やがて  かわいた  この地に　リバイバルが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840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namida to tomoni  tame o maku mono wa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 sakebi nagara  karitoroo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yagate  kawaita  kono  chi ni  ooame ga furi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yagate  kawaita  kono  chi ni revival  ga</a:t>
            </a:r>
          </a:p>
        </p:txBody>
      </p:sp>
      <p:sp>
        <p:nvSpPr>
          <p:cNvPr id="3840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40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840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なみだとともにたねをまくものは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171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ファミリー君はファミリー</a:t>
            </a:r>
            <a:endParaRPr lang="ja-JP" altLang="en-US" smtClean="0"/>
          </a:p>
        </p:txBody>
      </p:sp>
      <p:sp>
        <p:nvSpPr>
          <p:cNvPr id="385027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ファミリー　きみは　ファミリー イエス　われらの主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よろこぼう　ひとつの家族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よろこぼう　父なる神に</a:t>
            </a:r>
          </a:p>
        </p:txBody>
      </p:sp>
      <p:sp>
        <p:nvSpPr>
          <p:cNvPr id="385028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family kimiwa family iesu warera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 boo hitotsu no kazoku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 boo chichi naru kamini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8502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503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8503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ふぁみりーみきはふぁみりー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172 A P "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ホサナ聖なる主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,,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ダビデの子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  <a:endParaRPr lang="en-US" altLang="ja-JP" smtClean="0"/>
          </a:p>
        </p:txBody>
      </p:sp>
      <p:sp>
        <p:nvSpPr>
          <p:cNvPr id="386051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　せいなる主  ホザナ 造り主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　ダビデの子　オーホザナ　イエスは王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主イエスに　あがなわれて　せいれいで　みたされ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　そして平和　かいほう　与えてくれた</a:t>
            </a:r>
          </a:p>
        </p:txBody>
      </p:sp>
      <p:sp>
        <p:nvSpPr>
          <p:cNvPr id="38605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 seinaru shu hosanna  tsukuri nuri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davide no ko oh hosanna  iesu wa 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ni agana warete sei rei de mitasare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soshite heiwa kaihoo ataete kureta</a:t>
            </a:r>
          </a:p>
        </p:txBody>
      </p:sp>
      <p:sp>
        <p:nvSpPr>
          <p:cNvPr id="38605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605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38605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ほさなせいなるしゅほさなつくりぬし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嘆きを踊りに変え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119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"Has cambiado mi lamento en baile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 ceNiste todo de alegria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cambiado mi lamento en baile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 ceNiste todo de alegria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tanto a Ti cantare Gloria mia, gloria mia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solo a Ti danzare Gloria mia, gloria mia"</a:t>
            </a:r>
          </a:p>
        </p:txBody>
      </p:sp>
      <p:sp>
        <p:nvSpPr>
          <p:cNvPr id="2119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19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119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なげきをおどりにかえ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あなたをたたえます</a:t>
            </a:r>
            <a:endParaRPr lang="ja-JP" altLang="en-US" smtClean="0"/>
          </a:p>
        </p:txBody>
      </p:sp>
      <p:sp>
        <p:nvSpPr>
          <p:cNvPr id="38707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あなたを（あなたを）たたえます（たたえます）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あなたを（あなたを）あいします（あいします）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あなたに（あなたに）つかえます（つかえます）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あなたに（あなたに）したがいます（したがいます）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あなただけが　賛美されるべきおかた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あなただけを　わたしは　ほめたたえる</a:t>
            </a:r>
          </a:p>
        </p:txBody>
      </p:sp>
      <p:sp>
        <p:nvSpPr>
          <p:cNvPr id="38707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tataemasu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 aishimasu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ni tsukaemasu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ni shitagaimasu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anatadake ga sambi sareru beki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anatadake o watashi wa hometataeru</a:t>
            </a:r>
          </a:p>
        </p:txBody>
      </p:sp>
      <p:sp>
        <p:nvSpPr>
          <p:cNvPr id="3870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70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870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あなたをたたえます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たたえます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88099" name="Text Box 1027"/>
          <p:cNvSpPr txBox="1">
            <a:spLocks noChangeArrowheads="1"/>
          </p:cNvSpPr>
          <p:nvPr/>
        </p:nvSpPr>
        <p:spPr bwMode="auto">
          <a:xfrm>
            <a:off x="234" y="533400"/>
            <a:ext cx="8869363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worship With all of my heart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praise You With all of my strength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seek You All of my days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follow Follow all of Your ways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&lt;Chorus&gt;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 will give You all my worship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 will give You all my praise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 alone I long to worship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 alone are worthy of my praise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 will bow down And hail You as King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serve You I'll give You everything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lift up My eyes to Your throne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I will trust You I will trust You alone</a:t>
            </a:r>
          </a:p>
        </p:txBody>
      </p:sp>
      <p:sp>
        <p:nvSpPr>
          <p:cNvPr id="3881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81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881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あなたをたたえます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174 Em P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油をたやすことなく</a:t>
            </a:r>
          </a:p>
        </p:txBody>
      </p:sp>
      <p:sp>
        <p:nvSpPr>
          <p:cNvPr id="38912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油をたやすことなく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主のまえに　ともしびを　もやせ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たやすことなく　主の来られる日まで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燃やせ　互いに　愛を　互いに支え　互いに励ましあい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もやせ　聖霊の火を	ともしび　もやせ</a:t>
            </a:r>
          </a:p>
        </p:txBody>
      </p:sp>
      <p:sp>
        <p:nvSpPr>
          <p:cNvPr id="38912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abura o tayasu koto naku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mae ni tomoshibi o moyase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tayasu koto naku shu no korareru himade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moyase tagai ni aio tagai ni sasae tagai ni hagemashiai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moyase sei rei no hi o tomoshibi moyase</a:t>
            </a:r>
          </a:p>
        </p:txBody>
      </p:sp>
      <p:sp>
        <p:nvSpPr>
          <p:cNvPr id="3891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891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891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あぶらをたやくことなく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イエスわが王賛美で迎えん</a:t>
            </a:r>
            <a:endParaRPr lang="ja-JP" altLang="en-US" smtClean="0"/>
          </a:p>
        </p:txBody>
      </p:sp>
      <p:sp>
        <p:nvSpPr>
          <p:cNvPr id="39014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イエスわが王　賛美でむかえん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　主の御座を　もうけたまえ　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私は神のもの　ゆえに神にささげん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みこころのままに　おさめよ主イエスよ</a:t>
            </a:r>
          </a:p>
        </p:txBody>
      </p:sp>
      <p:sp>
        <p:nvSpPr>
          <p:cNvPr id="39014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waga oo sambi de mukaen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shu no mizao mooketamae shuyo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wa kami no mono yueni kami  ni sasagen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mikokoro no mama ni osameyo shu iesu yo</a:t>
            </a:r>
          </a:p>
        </p:txBody>
      </p:sp>
      <p:sp>
        <p:nvSpPr>
          <p:cNvPr id="3901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01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901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いえすわがおうさんびでむかえん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イエスわが王賛美で迎えん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9117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"JESUS WE ENTHRONE YOU. </a:t>
            </a:r>
          </a:p>
          <a:p>
            <a:pPr algn="ctr" eaLnBrk="1" hangingPunct="1"/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WE PROCLAIM YOU OUR KING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STANDING HERE IN THE MIDST OF US.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WE RAISE YOU UP WITH OUR PRAISE.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AND AS WE WORSHIP BUILD A THRONE,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AND AS WE WORSHIP BUILD A THRONE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AND AS WE WORSHIP BUILD A THRONE,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COME LORD JESUS AND TAKE YOUR PLACE"</a:t>
            </a:r>
          </a:p>
        </p:txBody>
      </p:sp>
      <p:sp>
        <p:nvSpPr>
          <p:cNvPr id="3911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11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911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いえすわがおうさんびでむかえん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イエス聖なる主わが賛美ささげます</a:t>
            </a:r>
            <a:endParaRPr lang="ja-JP" altLang="en-US" smtClean="0"/>
          </a:p>
        </p:txBody>
      </p:sp>
      <p:sp>
        <p:nvSpPr>
          <p:cNvPr id="3921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　聖なる主　わが賛美　ささげます（＊２）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主の栄光が　宮にみちあふれ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みかおを仰ぎ　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主の栄光が　宮にみちあふれ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　とこしえに</a:t>
            </a:r>
          </a:p>
        </p:txBody>
      </p:sp>
      <p:sp>
        <p:nvSpPr>
          <p:cNvPr id="39219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seinaru shu waga sambi sasagemasu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 ga miyani michi afure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mikao aogi agame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ga miya ni michi afure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tokoshie ni</a:t>
            </a:r>
          </a:p>
        </p:txBody>
      </p:sp>
      <p:sp>
        <p:nvSpPr>
          <p:cNvPr id="3921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21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921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いえすせいなるしゅわがさんびささげます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178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わが王　わが神　わが主イエス</a:t>
            </a:r>
            <a:endParaRPr lang="ja-JP" altLang="en-US" smtClean="0"/>
          </a:p>
        </p:txBody>
      </p:sp>
      <p:sp>
        <p:nvSpPr>
          <p:cNvPr id="39321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わが王　わが神　わが主イエス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　主の主　みなをたたえよう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義なる　御座の上に　主イエスの栄光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権威ある　みことば　とわに　おさめる</a:t>
            </a:r>
          </a:p>
        </p:txBody>
      </p:sp>
      <p:sp>
        <p:nvSpPr>
          <p:cNvPr id="39322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wagaou wagakami wagashu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ounoou shunoshu minawo tataeyou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ginaru mizano ueni shu iesuno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kenniaru mikotoba towani osameru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932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32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932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わがおうわがかみわがしゅいえす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180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谷川の流れをしたう鹿のように</a:t>
            </a:r>
            <a:endParaRPr lang="ja-JP" altLang="en-US" smtClean="0"/>
          </a:p>
        </p:txBody>
      </p:sp>
      <p:sp>
        <p:nvSpPr>
          <p:cNvPr id="3942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谷川の流れをしたう　鹿のように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主よわがたましいは　あなたをしたう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＊あなたこそわが盾 あなたこそわがちから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あなたこそわが望み われは主をあがめん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わが友わが王なる　わがすべての主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心から何よりもあなたを愛す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3942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tanikawa no nagare wo shitau shika noyouni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tanashii wa anata wo shitau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koso waga tate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koso waga chikara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koso waga nozomi ware wa shu wo aogu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tomo waga oo naru waga subete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kara nani yorimo anata wo aisu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3942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42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942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たにがわのながれをしたうしかのように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180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谷川の流れをしたう鹿のように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9526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"AS THE DEAR PANTETH FOR THE WATER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MY SOUL LONGETH AFTER YOU,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ALONE ARE MY HEART'S DESIRE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LONG TO WORSHIP YOU.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ALONE ARE MY STRENGTH, MY SHIELD,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YOU ALONE MAY MY SPIRIT YIELD.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ALONE ARE MY HEART'S DESIRE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LONG TO WORSHIP YOU.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YOU'RE MY FRIEND AND YOU ARE MY BROTHER,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EVEN THOUGH  YOU ARE A KING.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LOVE YOU MORE THAN ANY OTHER,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MUCH MORE THAN ANYTHING."</a:t>
            </a:r>
          </a:p>
        </p:txBody>
      </p:sp>
      <p:sp>
        <p:nvSpPr>
          <p:cNvPr id="3952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3952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3952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たにがわのながれをしたうしかのように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感謝と喜びを今主の前に</a:t>
            </a:r>
            <a:endParaRPr lang="ja-JP" altLang="en-US" smtClean="0"/>
          </a:p>
        </p:txBody>
      </p:sp>
      <p:sp>
        <p:nvSpPr>
          <p:cNvPr id="39629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感謝と　喜びを　今主の前に　今主の前に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賛美の　いけにえを　今主の前に　ささげよう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イエスが　流された　血しおで　きよめられ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天に　私の名が　しるされている　喜び</a:t>
            </a:r>
          </a:p>
        </p:txBody>
      </p:sp>
      <p:sp>
        <p:nvSpPr>
          <p:cNvPr id="39629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kanshato  yorokobio ima shu no maeni  ima shuno mae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no  ikenie o ima shu no mae ni  sasageyo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ga  nagasareta chishio de  kiyomerare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ni  watashi no na ga sirusareteiru yorokobi</a:t>
            </a:r>
          </a:p>
        </p:txBody>
      </p:sp>
      <p:sp>
        <p:nvSpPr>
          <p:cNvPr id="3962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962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3962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かんしゃとよろこびをいましゅのまえに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002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岩にできるみつと</a:t>
            </a:r>
            <a:endParaRPr lang="ja-JP" altLang="en-US" smtClean="0"/>
          </a:p>
        </p:txBody>
      </p:sp>
      <p:sp>
        <p:nvSpPr>
          <p:cNvPr id="1945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岩にできる蜜と 最良の小麦を与えよう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あなたの全ての敵を　私が滅ぼそう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とこしえに　みちびこう　イエスの御名によりて</a:t>
            </a:r>
          </a:p>
        </p:txBody>
      </p:sp>
      <p:sp>
        <p:nvSpPr>
          <p:cNvPr id="19456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iwa ni dekiru mitsu to sai ryo no komugi o ataeyoo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subeno teki o watashi ga horo bo soo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tokoshie ni michibikoo iesu no mina ni yorite</a:t>
            </a:r>
          </a:p>
        </p:txBody>
      </p:sp>
      <p:sp>
        <p:nvSpPr>
          <p:cNvPr id="1945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45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45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いわにできるみつと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オーアドナイ</a:t>
            </a:r>
            <a:endParaRPr lang="ja-JP" altLang="en-US" smtClean="0"/>
          </a:p>
        </p:txBody>
      </p:sp>
      <p:sp>
        <p:nvSpPr>
          <p:cNvPr id="2129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オーアドナイ　オーアドナイ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永遠の神　造り主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天では主への　賛美があふれ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今　我らも　賛美しよう</a:t>
            </a:r>
          </a:p>
        </p:txBody>
      </p:sp>
      <p:sp>
        <p:nvSpPr>
          <p:cNvPr id="212996" name="Text Box 1028"/>
          <p:cNvSpPr txBox="1">
            <a:spLocks noChangeArrowheads="1"/>
          </p:cNvSpPr>
          <p:nvPr/>
        </p:nvSpPr>
        <p:spPr bwMode="auto">
          <a:xfrm>
            <a:off x="119297" y="8382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oo adonai  oo adonai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eien no kami  tsukurinusi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ten dewa shu eno  sanbi ga afure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ima  warera mo sanbi siyoo</a:t>
            </a:r>
          </a:p>
        </p:txBody>
      </p:sp>
      <p:sp>
        <p:nvSpPr>
          <p:cNvPr id="2129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29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129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おーあどない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182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悲しみが喜びに変えられた今</a:t>
            </a:r>
            <a:endParaRPr lang="ja-JP" altLang="en-US" smtClean="0"/>
          </a:p>
        </p:txBody>
      </p:sp>
      <p:sp>
        <p:nvSpPr>
          <p:cNvPr id="3973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かなしみが　喜びに　かえられた今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主を賛美　せずに　いられない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心のきずに　いやしの御手が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心のいたみに　主のなぐさめが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主の愛が  やみをけしさる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朝日のように喜びが あふれだす</a:t>
            </a:r>
          </a:p>
        </p:txBody>
      </p:sp>
      <p:sp>
        <p:nvSpPr>
          <p:cNvPr id="3973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kanashimi ga  yorokobi ni  kaerareta ima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sanbi sezuniwa  irarenai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kokorono kizu ni  iyashi no mite ga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no itami ni  shu no nagusame ga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ga  yami o kesisaru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asahi no yooni  yorokobi ga  afuredasu</a:t>
            </a:r>
          </a:p>
        </p:txBody>
      </p:sp>
      <p:sp>
        <p:nvSpPr>
          <p:cNvPr id="3973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973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973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かなしみがよろこびにかえられたいま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182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悲しみが喜びに変えられた今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39833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 He's turned my mourning into dancing again,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lifted my sorrows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can't stay silent,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must sing for His joy has come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 there once was only hurt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gave His healing hand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 there once was only pain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brought comfort like a friend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feel the sweetness of His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love piercing my darkness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see the bright and morning sun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it ushers in His joyful gladness "</a:t>
            </a:r>
          </a:p>
        </p:txBody>
      </p:sp>
      <p:sp>
        <p:nvSpPr>
          <p:cNvPr id="3983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983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3983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かなしみがよろこびにかえられたいま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聖霊が四方から吹いてきて</a:t>
            </a:r>
            <a:endParaRPr lang="ja-JP" altLang="en-US" smtClean="0"/>
          </a:p>
        </p:txBody>
      </p:sp>
      <p:sp>
        <p:nvSpPr>
          <p:cNvPr id="3993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聖霊が四方からふいてきて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この国をいかして くださる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北も  南  東  西からも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今はじまるリバイバル  この国に　ここに</a:t>
            </a:r>
          </a:p>
        </p:txBody>
      </p:sp>
      <p:sp>
        <p:nvSpPr>
          <p:cNvPr id="39936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 ga  sihoo kara fuitekite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kuni o ikasite  kudasaru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kita mo minami  higasi   nisi karamo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hajimaru revival  kono kuni ni koko ni</a:t>
            </a:r>
          </a:p>
        </p:txBody>
      </p:sp>
      <p:sp>
        <p:nvSpPr>
          <p:cNvPr id="3993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3993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3993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せいれいがしほうからふいてきて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聖霊が四方から吹いてきて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00387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"THERE'S GON-NA BE A REVIVAL IN THE LAND!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THERE'S GON-NA BE A REVIVAL IN THE LAND!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NORTH, THE SOUTH, THE EAST,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THE WEST!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THERE'S GON-NA BE A REVIVAL IN THE LAND! "</a:t>
            </a:r>
          </a:p>
        </p:txBody>
      </p:sp>
      <p:sp>
        <p:nvSpPr>
          <p:cNvPr id="4003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003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003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せいれいがしほうからふいてきて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聖霊が四方から吹いてきて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0141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Va a haber un avivamiento en mi pais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Va a haber un avivamiento en mi pais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Desde el Norte hasta el Sur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Desde el Este hasta el Oeste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Va a haber un avivamiento en mi pais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Va a haber un avivamiento en mi pais</a:t>
            </a:r>
          </a:p>
        </p:txBody>
      </p:sp>
      <p:sp>
        <p:nvSpPr>
          <p:cNvPr id="4014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014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014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せいれいがしほうからふいてきて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184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シャウト喜びシャウト叫べ</a:t>
            </a:r>
            <a:endParaRPr lang="ja-JP" altLang="en-US" smtClean="0"/>
          </a:p>
        </p:txBody>
      </p:sp>
      <p:sp>
        <p:nvSpPr>
          <p:cNvPr id="40243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シャウト 喜び シャウト  叫べ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勝利はすでに主のもの（*２）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どんな敵も  どんな武器も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役にたたなくなる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主はわれらの救いの岩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小羊の血で 打ち勝った</a:t>
            </a:r>
          </a:p>
        </p:txBody>
      </p:sp>
      <p:sp>
        <p:nvSpPr>
          <p:cNvPr id="40243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shout  yorokobi  shout  sakebe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shoori wa  sudeni  shu no mono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donna teki mo  donna buki mo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yaku ni tatanaku naru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 warera no sukui no iwa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kohitsuji no chi de  uchikatta</a:t>
            </a:r>
          </a:p>
        </p:txBody>
      </p:sp>
      <p:sp>
        <p:nvSpPr>
          <p:cNvPr id="4024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024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024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しゃうとよろこびしゃうとさけべ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184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シャウト喜びシャウト叫べ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034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"SHOUT, SHOUT FOR JOY, </a:t>
            </a:r>
          </a:p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SHOUT, SHOUT FOR JOY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 THE LORD HAS GIVEN </a:t>
            </a:r>
          </a:p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YOU THE VICTORY)*2</a:t>
            </a:r>
          </a:p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NO WEAPON FORMED AGAINST YOU SHALL PROSPER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NO KINGDOM RAISED AGAINST YOU SHALL STAND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 THE LORD IS THE ROCK OF OUR SALVATION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WE HAVE OVERCOME BY THE BLOOD OF THE LAMB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034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034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03462" name="Text Box 1030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しゃうとよろこびしゃうとさけべ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185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ハレルヤ栄光の王にハレルヤ小羊に</a:t>
            </a:r>
            <a:endParaRPr lang="ja-JP" altLang="en-US" smtClean="0"/>
          </a:p>
        </p:txBody>
      </p:sp>
      <p:sp>
        <p:nvSpPr>
          <p:cNvPr id="40448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   栄光の王に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   小羊に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ほむべき方   心こめて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  小羊に</a:t>
            </a:r>
          </a:p>
        </p:txBody>
      </p:sp>
      <p:sp>
        <p:nvSpPr>
          <p:cNvPr id="40448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eikoo no oo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kohitsuji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homubeki kata  kokoro komete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kohitsuji ni</a:t>
            </a:r>
          </a:p>
        </p:txBody>
      </p:sp>
      <p:sp>
        <p:nvSpPr>
          <p:cNvPr id="4044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44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044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はれるやえいこうのおうにはれるやこひつじに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185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ハレルヤ栄光の王にハレルヤ小羊に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05507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to the king of glory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to the Lamb of God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worthy to be praised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our hearts to Him we praise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to the Lamb of God </a:t>
            </a:r>
          </a:p>
        </p:txBody>
      </p:sp>
      <p:sp>
        <p:nvSpPr>
          <p:cNvPr id="4055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55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055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はれるやえいこうのおうにはれるやこひつじに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わが求める一つの事を</a:t>
            </a:r>
            <a:endParaRPr lang="ja-JP" altLang="en-US" smtClean="0"/>
          </a:p>
        </p:txBody>
      </p:sp>
      <p:sp>
        <p:nvSpPr>
          <p:cNvPr id="40653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わがもとめる  ひとつのこと　主の家に  住むこと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このいのちの  つづくかぎり　主とともに   住む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＊主のうるわしさを  うるわしさを見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　 主の宮で  思いめぐらす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わがもとめる  ひとつのこと　主の家に  住むこと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このいのちの  つづくかぎり　主とともに   住む</a:t>
            </a:r>
          </a:p>
        </p:txBody>
      </p:sp>
      <p:sp>
        <p:nvSpPr>
          <p:cNvPr id="40653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motomeru  hitotsu no koto shu no ie ni  sumukoto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inochi no  tsuzuku kagiri shu to tomoni  sumu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uruwasisa o  uruwasisa o 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miya de  omoi megurasu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motomeru  hitotsu no koto shu no ie ni  sumu koto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inochi no  tsuzuku kagiri shu to tomoni  sumu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065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65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065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わがもとめるひとつのことを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オーアドナイ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14019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Oh, Adonai, oh Adonai,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Dios del universo, Se</a:t>
            </a:r>
            <a:r>
              <a:rPr lang="en-US" altLang="ja-JP" sz="2800" baseline="0">
                <a:solidFill>
                  <a:srgbClr val="CCCCFF"/>
                </a:solidFill>
              </a:rPr>
              <a:t>ñ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or de la creacion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Oh, Adonai, oh Adonai,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Dios del universo, Se</a:t>
            </a:r>
            <a:r>
              <a:rPr lang="en-US" altLang="ja-JP" sz="2800" baseline="0">
                <a:solidFill>
                  <a:srgbClr val="CCCCFF"/>
                </a:solidFill>
              </a:rPr>
              <a:t>ñ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or de la creacion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los cielos cuentan Tu gloria,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Tus hijos hoy te adoran,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por todas Tus maravillas, Adonai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los cielos cuentan Tu gloria,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Tus hijos hoy te adoran,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por todas Tus maravillas, Adonai</a:t>
            </a:r>
          </a:p>
        </p:txBody>
      </p:sp>
      <p:sp>
        <p:nvSpPr>
          <p:cNvPr id="214020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4021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14022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おーあどない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わが求める一つの事を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0755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"ONE THING HAVE I DESIRED OF THE LORD,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WILL I SEEK AFTER,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I MAY DWELL IN THE HOUSE OF THE LORD,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ALL THE DAYS OF MY LIFE.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BEHOLD THE BEAUTY, THE BEAUTY OF THE LORD,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INQUIRE IN HIS TEMPLE, THE TEMPLE OF THE LORD."</a:t>
            </a:r>
          </a:p>
        </p:txBody>
      </p:sp>
      <p:sp>
        <p:nvSpPr>
          <p:cNvPr id="40755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755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0755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わがもとめるひとつのことを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主イエス私のよき羊飼い</a:t>
            </a:r>
            <a:endParaRPr lang="ja-JP" altLang="en-US" smtClean="0"/>
          </a:p>
        </p:txBody>
      </p:sp>
      <p:sp>
        <p:nvSpPr>
          <p:cNvPr id="408579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主イエス私のよき羊飼い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主イエス 私を 緑の牧場に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休ませてくれる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水のほとりへ ともなわれ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わがたましい なぐさめ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愛と義の道へ わたしを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主の御名により みちびく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主イエス 私のよき羊飼い</a:t>
            </a:r>
          </a:p>
        </p:txBody>
      </p:sp>
      <p:sp>
        <p:nvSpPr>
          <p:cNvPr id="40858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watasi no yoki hitsujikai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watasi o  midori no makiba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yasumasete kureru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mizu no hotori e  tomonaware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waga tamasii  nagusame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ai to gi no michi e  watasi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mina ni yori  michibiku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watasi no yoki hitsujikai</a:t>
            </a:r>
          </a:p>
        </p:txBody>
      </p:sp>
      <p:sp>
        <p:nvSpPr>
          <p:cNvPr id="4085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85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085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しゅいえすわたしのよきひつじかい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御座におられる小羊イエスに</a:t>
            </a:r>
            <a:endParaRPr lang="ja-JP" altLang="en-US" smtClean="0"/>
          </a:p>
        </p:txBody>
      </p:sp>
      <p:sp>
        <p:nvSpPr>
          <p:cNvPr id="4096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御座に　おられる　小羊イエスに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栄光と　尊厳と  力よとわに（*２）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　偉大な　その御名　たたえます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すべてを　おさめる　王なる　小羊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0960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miza ni  orareru  kohitsuji iesu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to  songen to  chikara yo towa 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 idai na  sono mina  tataemasu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o  osameru  oo naru kohitsuji  shu iesu</a:t>
            </a:r>
          </a:p>
        </p:txBody>
      </p:sp>
      <p:sp>
        <p:nvSpPr>
          <p:cNvPr id="4096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096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096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みざにおられるこひつじいえすに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御座におられる小羊イエスに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1062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"TO THE LAMB UPON THE THRONE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 THE PRAISE FOR EVERMORE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 THE POWER, AND THE GLORY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 THE STRENGTH AND MAJESTY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WORSHIP THEE O LAMB OF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LIVING WORD. WE LIFT UP YOUR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WORSHIP THEE ANCIENT OF DAYS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GIVE YOU PRAISE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 LAMB UPON THE THRONE"</a:t>
            </a:r>
          </a:p>
        </p:txBody>
      </p:sp>
      <p:sp>
        <p:nvSpPr>
          <p:cNvPr id="41062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1062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063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みざにおられるこひつじいえすに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御座におられる小羊イエスに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1165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A aquel que esta sobre el trono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 al Verbo de Dios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Sea gloria y honra poder y alabanza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por siempre</a:t>
            </a:r>
          </a:p>
        </p:txBody>
      </p:sp>
      <p:sp>
        <p:nvSpPr>
          <p:cNvPr id="4116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116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16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みざにおられるこひつじいえすに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189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主の愛が今あなたをつつむ</a:t>
            </a:r>
            <a:endParaRPr lang="ja-JP" altLang="en-US" smtClean="0"/>
          </a:p>
        </p:txBody>
      </p:sp>
      <p:sp>
        <p:nvSpPr>
          <p:cNvPr id="4126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主の愛が  今   あなたを つつむ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うたれた傷も   いやされる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主の愛が  今   あなたをつつむ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なげき  悲しみ  にげさる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傷ついた主の  愛の手がうごき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あなたの上に  とどまる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全能の主の   愛の手がつつみ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あなたの心を  いやされる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1267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ai ga  ima  anata o tsutsumu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utareta kizu mo  iyasareru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ai ga  ima  anata o tsutsumu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nageki kanashimi  nigesaru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kizutsuita shu no  ai no te ga ugoki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 no ue ni  todomaru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zennoo no shu no  ai no te ga tsutsumi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 no kokoro o  iyasareru</a:t>
            </a:r>
          </a:p>
        </p:txBody>
      </p:sp>
      <p:sp>
        <p:nvSpPr>
          <p:cNvPr id="4126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126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126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しゅのあいがいまあなたをつつむ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190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谷川の水の流れをしたい求める鹿のように</a:t>
            </a:r>
            <a:endParaRPr lang="ja-JP" altLang="en-US" smtClean="0"/>
          </a:p>
        </p:txBody>
      </p:sp>
      <p:sp>
        <p:nvSpPr>
          <p:cNvPr id="4136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谷川の　水の流れを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したいもとめる　鹿のように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わたしも　朝に夕に 主を　もとめる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みたしてください　もっと　あなたの愛で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かわき　もとめます　わが　主　イエス</a:t>
            </a:r>
          </a:p>
        </p:txBody>
      </p:sp>
      <p:sp>
        <p:nvSpPr>
          <p:cNvPr id="41370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tanigawa no  mizu no nagare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shitai motomeru  shika no yooni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mo  asa ni yuu ni shu o  motomeru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mitashite kudasai motto  anata no ai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kawaki  motomemasu waga  shu  iesu</a:t>
            </a:r>
          </a:p>
        </p:txBody>
      </p:sp>
      <p:sp>
        <p:nvSpPr>
          <p:cNvPr id="4137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137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37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たにがわのながれをしたうしかのように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190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谷川の水の流れをしたい求める鹿のように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1472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"Como el ciervo, busca por las aguas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asi clama mi alma, por Ti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Dia y noche, yo tengo sed de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solo a Ti buscare Llename, llename SeNor,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dame mas, mas de Tu amor,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tengo sed, solo de Ti llename, SeNor"</a:t>
            </a:r>
          </a:p>
        </p:txBody>
      </p:sp>
      <p:sp>
        <p:nvSpPr>
          <p:cNvPr id="41472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1472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472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たにがわのながれをしたうしかのように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191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われらは　王である祭司</a:t>
            </a:r>
            <a:endParaRPr lang="ja-JP" altLang="en-US" smtClean="0"/>
          </a:p>
        </p:txBody>
      </p:sp>
      <p:sp>
        <p:nvSpPr>
          <p:cNvPr id="41574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われらは　王である祭司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聖なる国民　神の　所有の民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神の正義と　愛を　この世に　つたえるため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やみから　光へと　われらは　すくわれた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さけべ　われら　主の民</a:t>
            </a:r>
          </a:p>
        </p:txBody>
      </p:sp>
      <p:sp>
        <p:nvSpPr>
          <p:cNvPr id="41574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warerawa oudearu saishi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kokuminn kamino shoyuuno tami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kamino segito aiwo konoyoni tsutaeru tame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yamikara hikarieto warerawa sukuwareta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sakebe warera shuno tami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157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157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57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われらはおうであるさいし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191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われらは　王である祭司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167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"Somos pueblo, pueblo adquirido por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nacion santa, real sacerdocio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linaje escogido, por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Somos pueblo, pueblo adquirido por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nacion santa, real sacerdocio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linaje escogido, por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anunciar las virtudes de Aquel,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nos llamo de tinieblas a luz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anunciar las virtudes de Aquel,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nos llamo de tinieblas a luz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admirable, somos los hijos de luz"</a:t>
            </a:r>
          </a:p>
        </p:txBody>
      </p:sp>
      <p:sp>
        <p:nvSpPr>
          <p:cNvPr id="4167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167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167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われらはおうであるさいし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主にほめ歌おうとわに</a:t>
            </a:r>
            <a:endParaRPr lang="ja-JP" altLang="en-US" smtClean="0"/>
          </a:p>
        </p:txBody>
      </p:sp>
      <p:sp>
        <p:nvSpPr>
          <p:cNvPr id="2150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主にほめ歌おう　とわに　主は　力の神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パロの戦車も　軍勢も　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主によりて　投げ込まれる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海の深みに　投げ込まれる　ラララ．．．．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この方こそ　わが神  とこしえに　ほめたたえん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21504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homeutaou towa ni shu wa chikara no kami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paro no sensha mo gunzei mo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yorite nagekomareru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umi no fukami ni nagekomareru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la la la ....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konokata koso waga kami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tokosie ni hometataen  </a:t>
            </a:r>
          </a:p>
        </p:txBody>
      </p:sp>
      <p:sp>
        <p:nvSpPr>
          <p:cNvPr id="2150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50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150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しゅにほめうたおうとわに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192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主の御名をたたえ御言葉を伝えよう</a:t>
            </a:r>
            <a:endParaRPr lang="ja-JP" altLang="en-US" smtClean="0"/>
          </a:p>
        </p:txBody>
      </p:sp>
      <p:sp>
        <p:nvSpPr>
          <p:cNvPr id="4177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主の御名をたたえ　みことばを　伝えよう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今日が　その時　立ち上がれ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イエスを　  賛美せよ　キリスト　 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　日本の民よ　イエスこそ　主なる神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　叫ぼう　宣言せよ　リバイバル　この国に</a:t>
            </a:r>
          </a:p>
        </p:txBody>
      </p:sp>
      <p:sp>
        <p:nvSpPr>
          <p:cNvPr id="41779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tatae mikotoba o tsutaeyou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kyou ga sonotoki tatiagare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o sanbi seyo kirisuto tataeyou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nihon no tami yo iesu koso shunaru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sakebou sengen seyo rivaivalu kono kuni ni</a:t>
            </a:r>
          </a:p>
        </p:txBody>
      </p:sp>
      <p:sp>
        <p:nvSpPr>
          <p:cNvPr id="4177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177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177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しゅのみなをたたえみことばをつたえよう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192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主の御名をたたえ御言葉を伝えよう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1881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"Hoy es tiempo de compartir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el dia no hay que esperar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y yo debemos hablar es tiempo de actuar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Cristo debemos levantar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Cristo debemos exalatar,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(Japon) todos tienen que saber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Jesucristo es Dios y El es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 vamos a predicar, lo vamos a proclamar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(JApon), vamos a cambiar"</a:t>
            </a:r>
          </a:p>
        </p:txBody>
      </p:sp>
      <p:sp>
        <p:nvSpPr>
          <p:cNvPr id="41882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1882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1882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しゅのみなをたたえみことばをつたえよう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194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神の武具を身につけよ</a:t>
            </a:r>
            <a:endParaRPr lang="ja-JP" altLang="en-US" smtClean="0"/>
          </a:p>
        </p:txBody>
      </p:sp>
      <p:sp>
        <p:nvSpPr>
          <p:cNvPr id="419843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神の武具を身につけよ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たたかいの主がよんでいる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めしを受け　さあ　たちあがれ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勝利は　主の御名にあり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　神の民　われら　集められた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正義を　この世に　しめすため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この地を　敵から　とりもどすため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198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bugu o mi ni tsukeyo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tatakai no shu ga yondeiru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meshi o uke  saa  tachiagare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shori wa  shu no mina ni ari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 kami no tami  warera  atsumerareta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seigi o  konoyo ni  simesu tameni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chi o  teki kara  torimodosu tame</a:t>
            </a:r>
          </a:p>
        </p:txBody>
      </p:sp>
      <p:sp>
        <p:nvSpPr>
          <p:cNvPr id="4198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198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198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かみのぶぐをみにつけよ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194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神の武具を身につけよ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2086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"Dios esta llmando a la guerra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nos esta impulsando hacia afuera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acudiremos al llamado del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tomaremos las armas que El nos preparo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y yo, somos un pueblo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y yo, preparado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mostrar las grandezas del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tomar la tierra que El nos entrego"</a:t>
            </a:r>
          </a:p>
        </p:txBody>
      </p:sp>
      <p:sp>
        <p:nvSpPr>
          <p:cNvPr id="4208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08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08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かみのぶぐをみにつけよ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195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カドシ</a:t>
            </a:r>
            <a:endParaRPr lang="ja-JP" altLang="en-US" smtClean="0"/>
          </a:p>
        </p:txBody>
      </p:sp>
      <p:sp>
        <p:nvSpPr>
          <p:cNvPr id="42189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　聖なる　聖なる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主なる　神　全能者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むかしいまし　つねにいまし　やがて　こられる　おかた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カードシュ　カードシュ　カードシュ 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アドナイ　エロヒム　ツェバオーット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アシェエハア　ヤヴェホ　ベヴェヤボ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42189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 seinaru  seinaru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naru  kami  zennoosha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mukasi imasi  tsuneni imasi yagate  korareru 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ka-doshu  ka-doshu  ka-doshu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adonai  erohim  tsueba-to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asheeha  yaveho  beveyabo    </a:t>
            </a:r>
          </a:p>
        </p:txBody>
      </p:sp>
      <p:sp>
        <p:nvSpPr>
          <p:cNvPr id="4218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218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218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かどし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主イエスの勝利  われらの勝利</a:t>
            </a:r>
            <a:endParaRPr lang="ja-JP" altLang="en-US" smtClean="0"/>
          </a:p>
        </p:txBody>
      </p:sp>
      <p:sp>
        <p:nvSpPr>
          <p:cNvPr id="42291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主イエスの勝利  われらの勝利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すべての罪の鎖をくだく 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  わが主  全地の神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  わが主  全能の主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  わが主  全地の神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  わが主  全能の主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   たたえよ</a:t>
            </a:r>
          </a:p>
        </p:txBody>
      </p:sp>
      <p:sp>
        <p:nvSpPr>
          <p:cNvPr id="4229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shoori  warera no shoori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tsumi no kusari o kudaku 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 waga shu  zenchi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 waga shu  zennoo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 waga shu  zenchi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 waga shu  zennoo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 tataeyo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229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29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29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しゅいえすのしょうりわれらのしょうり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主イエスの勝利  われらの勝利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2393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ganado la victoria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 victoria para mi al pecado has vencido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ganado la batalla Tus por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Tu eres mi Dios en los cielos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Tu eres mi Dios en la tierra//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eres mi Dios y te alabar</a:t>
            </a:r>
          </a:p>
        </p:txBody>
      </p:sp>
      <p:sp>
        <p:nvSpPr>
          <p:cNvPr id="4239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39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39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しゅいえすのしょうりわれらのしょうり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197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Jesus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</a:t>
            </a:r>
            <a:endParaRPr lang="ja-JP" altLang="en-US" smtClean="0"/>
          </a:p>
        </p:txBody>
      </p:sp>
      <p:sp>
        <p:nvSpPr>
          <p:cNvPr id="4249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セレブレイト　ジーザス　セレブレイト 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よみがえった　主イエス　とわに　生きてる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よみがえった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さあ祝おう　復活のイエスを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2496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cerebrate  jesus  cerebrate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yomigaetta  shu iesu towa ni  ikiteru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yomigaetta 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iwaoo  fukkatsu no iesu o</a:t>
            </a:r>
          </a:p>
        </p:txBody>
      </p:sp>
      <p:sp>
        <p:nvSpPr>
          <p:cNvPr id="4249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49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49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せれぶれいとじーざす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197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Jesus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2598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CLEBRATE JESUS CELEBRATE(*4)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RISEN HE IS RISEN AND HE LIVES FOREVERMORE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RISEN HE IS RISEN COME ON AND CELEBRATE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RESURRECTION OF OUR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RISEN HE IS RISEN AND HE LIVES FOREVERMORE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RISEN HE IS RISEN COME ON AND CELEBRATE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 ON AND CELEBRATE COME ON AND CELEBRATE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RESURRECTION OF THE LORD</a:t>
            </a:r>
          </a:p>
        </p:txBody>
      </p:sp>
      <p:sp>
        <p:nvSpPr>
          <p:cNvPr id="4259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59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59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せれぶれいとじーざす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197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Jesus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セレブレイト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2701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"Celeblad a Cristo Celeblad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Celeblad a Cristo Celeblad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Cristo vive, Cristo vive,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por siempre reinara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Cristo vive, Cristo vive,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vengan a celebrar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vengan a celebrar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vengan a celebrar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Jesucristo vive hoy"</a:t>
            </a:r>
          </a:p>
        </p:txBody>
      </p:sp>
      <p:sp>
        <p:nvSpPr>
          <p:cNvPr id="4270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70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70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せれぶれいとじーざす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主にほめ歌おうとわに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1606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"Cantare al Senyor por siempre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Su diestra es todo poder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Ha echado a la mar los que perseguian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jinete y caballo, ha echado a la mar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Echo a la mar los carros de Faraon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Lai, lai, lai, lai, lai...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Lai, lai, lai, lai, lai...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Mi Padre es Dios y yo le alabo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Mi Padre es Dios y le alabare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Ech</a:t>
            </a: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a la mar..."</a:t>
            </a:r>
          </a:p>
        </p:txBody>
      </p:sp>
      <p:sp>
        <p:nvSpPr>
          <p:cNvPr id="2160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60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160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しゅにほめうたおうとわに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全てに感謝しようわが主に</a:t>
            </a:r>
            <a:endParaRPr lang="es-MX" altLang="ja-JP" smtClean="0"/>
          </a:p>
        </p:txBody>
      </p:sp>
      <p:sp>
        <p:nvSpPr>
          <p:cNvPr id="42803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全てに感謝しよう　わが主に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賛美と　喜びもって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声高らかに　ほめうたおう　ハレルヤ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　主　ハレルヤ　オー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　主　ハレルヤ　オー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</a:t>
            </a:r>
          </a:p>
        </p:txBody>
      </p:sp>
      <p:sp>
        <p:nvSpPr>
          <p:cNvPr id="42803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subeteni kansha shiyou waga shu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sambi to yorokobi motte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koe takarakani home utawo haleluya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sambi shu hareruya oh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sambi shu hareruya oh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haleluya</a:t>
            </a:r>
          </a:p>
        </p:txBody>
      </p:sp>
      <p:sp>
        <p:nvSpPr>
          <p:cNvPr id="4280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80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80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すべてにかんしゃしようわがしゅに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198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全てに感謝しようわが主に インドネシア語</a:t>
            </a:r>
            <a:endParaRPr lang="en-US" altLang="ja-JP" smtClean="0"/>
          </a:p>
        </p:txBody>
      </p:sp>
      <p:sp>
        <p:nvSpPr>
          <p:cNvPr id="4290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S'gala puji syukur hanya bagi-mu tuhan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Sebab kau yang layak di puja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Kami mau bersorak tinggikan nama-mu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Halleluya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Soraklah Halleluya  Halleluya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290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290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290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すべてにかんしゃしようわがしゅに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200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夜明けにあなたを</a:t>
            </a:r>
            <a:endParaRPr lang="ja-JP" altLang="en-US" smtClean="0"/>
          </a:p>
        </p:txBody>
      </p:sp>
      <p:sp>
        <p:nvSpPr>
          <p:cNvPr id="43008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夜明けに　あなたを　心から　さがしもとめる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主の栄光と　力をみせてください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主はわが助け　みつば</a:t>
            </a:r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さの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かげで　喜ぼう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わがたましいは　主にすがる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主の右手が　私を　ささえる（主よ）</a:t>
            </a:r>
          </a:p>
        </p:txBody>
      </p:sp>
      <p:sp>
        <p:nvSpPr>
          <p:cNvPr id="43008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yoake ni  anata o kokoro kara  sagasi motomeru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to  chikara o misete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 waga tasuke mitsubasa no kage de  yorokoboo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tamasii wa  shu ni sugaru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migite ga  watasi o  sasaeru  (shu yo)</a:t>
            </a:r>
          </a:p>
        </p:txBody>
      </p:sp>
      <p:sp>
        <p:nvSpPr>
          <p:cNvPr id="4300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300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300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よあけにあなたを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202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わがともし火のために</a:t>
            </a:r>
            <a:endParaRPr lang="ja-JP" altLang="en-US" smtClean="0"/>
          </a:p>
        </p:txBody>
      </p:sp>
      <p:sp>
        <p:nvSpPr>
          <p:cNvPr id="43110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わがともしびのために　油を　あたえたまえ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夜の明け行くまで主よ　もえつづけさせたまえ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王なる主イエスに　ホザナとうたえ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王なる主イエスに　ホザナとうたえ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3110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tomosibi no tame ni abura o ataetamae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 no akeyuku made shu yo moetsuzuke sase tamae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naru shu iesu ni  hosanna to utae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naru shu iesu ni  hosanna to utae</a:t>
            </a:r>
          </a:p>
        </p:txBody>
      </p:sp>
      <p:sp>
        <p:nvSpPr>
          <p:cNvPr id="4311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11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4311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わがともしびのために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203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神の川があふれ流れ</a:t>
            </a:r>
            <a:endParaRPr lang="ja-JP" altLang="en-US" smtClean="0"/>
          </a:p>
        </p:txBody>
      </p:sp>
      <p:sp>
        <p:nvSpPr>
          <p:cNvPr id="43213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神の川が　あふれながれ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わが心を　つくりかえる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今　いのちの水で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このかわき　いやしてください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今　いのちの水で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　みたして</a:t>
            </a:r>
          </a:p>
        </p:txBody>
      </p:sp>
      <p:sp>
        <p:nvSpPr>
          <p:cNvPr id="43213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kawa ga  afure nagare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o  tsukuri kaeru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ima  inochi no mizu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kawaki  iyasite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ima  inochi no mizu 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 mitasite</a:t>
            </a:r>
          </a:p>
        </p:txBody>
      </p:sp>
      <p:sp>
        <p:nvSpPr>
          <p:cNvPr id="4321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321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321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かみのかわがあふれながれ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204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手をたたけすべての国々の民よ</a:t>
            </a:r>
            <a:endParaRPr lang="ja-JP" altLang="en-US" smtClean="0"/>
          </a:p>
        </p:txBody>
      </p:sp>
      <p:sp>
        <p:nvSpPr>
          <p:cNvPr id="43315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手をたたけ　すべての国々の民よ　オー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主にさけべ　うたをうたえ　よろこびの　こえ　あげ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ちからづよい主は　われらの　中に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栄光ある　主は　くにぐにを　とりかこむ</a:t>
            </a:r>
          </a:p>
        </p:txBody>
      </p:sp>
      <p:sp>
        <p:nvSpPr>
          <p:cNvPr id="4331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 o tatake subete no kuniguni no tamiyo oh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sakebe uta o utae yorokobi no koe age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chikarazuyoi shu wa warera no naka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aru shu wa kuniguni o torikakomu</a:t>
            </a:r>
          </a:p>
        </p:txBody>
      </p:sp>
      <p:sp>
        <p:nvSpPr>
          <p:cNvPr id="4331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31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4331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てをたたけすべてのくにぐにのたみよ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主に栄光あれ主に栄光あれ</a:t>
            </a:r>
            <a:endParaRPr lang="ja-JP" altLang="en-US" smtClean="0"/>
          </a:p>
        </p:txBody>
      </p:sp>
      <p:sp>
        <p:nvSpPr>
          <p:cNvPr id="4341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主に栄光あれ   主に栄光あれ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すべての敵は   主に  やぶれさる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主の御名は    万軍の主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ちからづよい   王の王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あなたにまさるものはない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  尊厳   力の    勝利者</a:t>
            </a:r>
          </a:p>
        </p:txBody>
      </p:sp>
      <p:sp>
        <p:nvSpPr>
          <p:cNvPr id="43418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eikoo are  shu ni eikoo 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teki wa  shu ni  yaburesaru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wa  bangun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zuyoi  oo no 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ni masaru mono wa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 songen  chikara no  shoorisha</a:t>
            </a:r>
          </a:p>
        </p:txBody>
      </p:sp>
      <p:sp>
        <p:nvSpPr>
          <p:cNvPr id="4341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41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341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しゅにえいこうあれしゅにえいこうあれ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主に栄光あれ主に栄光あれ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3520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Glorificate Senyor Glorificate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que todos tus enemigos caigan ante Ti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Quien es ese Rey  que se viste de poder?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Jehova de los ejercitos Es varon de guerra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fuerte y valiente Es el poderoso vencedor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batalla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Quien es ese Rey que se viste de amor?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Jesus el Cristo vino como siervo pero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vuelve como Rey en caballo blanco con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espada y a juzgar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352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52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352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しゅにえいこうあれしゅにえいこうあれ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私の心からあふれ流れる主への賛美</a:t>
            </a:r>
            <a:endParaRPr lang="ja-JP" altLang="en-US" smtClean="0"/>
          </a:p>
        </p:txBody>
      </p:sp>
      <p:sp>
        <p:nvSpPr>
          <p:cNvPr id="43622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わたしの　   心から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あふれ　ながれる　主への　賛美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賛美の　泉が　今　あふれる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ささげます　わが賛美を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362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no  kokoro 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afure  nagareru shu eno  sanbi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no izumi ga  ima  afureru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sasagemasu  waga sanbi o</a:t>
            </a:r>
          </a:p>
        </p:txBody>
      </p:sp>
      <p:sp>
        <p:nvSpPr>
          <p:cNvPr id="4362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362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362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わたしのこころからあふれながれるしゅへのさんび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私の心からあふれ流れる主への賛美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3725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Hay una fuente en m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esta brotando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esta influyendo dentro de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un rio de alabanza y de adoracion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dirigido hacia Ti Senyor Jesus recibelo</a:t>
            </a:r>
          </a:p>
        </p:txBody>
      </p:sp>
      <p:sp>
        <p:nvSpPr>
          <p:cNvPr id="4372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372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372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わたしのこころからあふれながれるしゅへのさんび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主にほめ歌おうとわに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1709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I will sing to the Lord forever</a:t>
            </a: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His right hand is mighty power</a:t>
            </a:r>
          </a:p>
          <a:p>
            <a:pPr algn="ctr" eaLnBrk="1" hangingPunct="1"/>
            <a:endParaRPr lang="en-US" altLang="ja-JP" sz="36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I will sing to the Lord forever</a:t>
            </a: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His right hand is mighty power</a:t>
            </a:r>
          </a:p>
          <a:p>
            <a:pPr algn="ctr" eaLnBrk="1" hangingPunct="1"/>
            <a:endParaRPr lang="en-US" altLang="ja-JP" sz="36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al of the through Chariot of Pharo</a:t>
            </a: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 horse and rider in the midle of the sea</a:t>
            </a: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la la lai la la  la la lai la la </a:t>
            </a:r>
          </a:p>
          <a:p>
            <a:pPr algn="ctr" eaLnBrk="1" hangingPunct="1"/>
            <a:r>
              <a:rPr lang="en-US" altLang="ja-JP" sz="3600" baseline="0">
                <a:solidFill>
                  <a:srgbClr val="FFFFFF"/>
                </a:solidFill>
                <a:latin typeface="ＭＳ Ｐゴシック" pitchFamily="50" charset="-128"/>
              </a:rPr>
              <a:t>la la lai la  la la la la la </a:t>
            </a:r>
          </a:p>
          <a:p>
            <a:pPr algn="ctr" eaLnBrk="1" hangingPunct="1"/>
            <a:endParaRPr lang="en-US" altLang="ja-JP" sz="36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21709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21709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21709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solidFill>
                  <a:srgbClr val="000000"/>
                </a:solidFill>
                <a:latin typeface="ＭＳ Ｐゴシック" pitchFamily="50" charset="-128"/>
              </a:rPr>
              <a:t>しゅにほめうたおうとわに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208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私はこの地に火を投げ込むために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■</a:t>
            </a:r>
            <a:endParaRPr lang="ja-JP" altLang="en-US" smtClean="0"/>
          </a:p>
        </p:txBody>
      </p:sp>
      <p:sp>
        <p:nvSpPr>
          <p:cNvPr id="4382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43827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4382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82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382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わたしはこのちにひをなげこむためにきた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210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われら一つ声高らかに歌おう</a:t>
            </a:r>
            <a:endParaRPr lang="ja-JP" altLang="en-US" smtClean="0"/>
          </a:p>
        </p:txBody>
      </p:sp>
      <p:sp>
        <p:nvSpPr>
          <p:cNvPr id="439299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われらひとつ　声高らかに歌おう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主に栄光　ほまれささげるために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主のみなを　たかくかかげよう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喜びがここに今　みちあふれ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たたえよう　たたえよう　イエスを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あがめよう　あがめよう　主なる神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栄光のみなを　宣言しよう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イエスの愛　力　ほめうたおう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たたえよう　あがめよう　王なるイエス</a:t>
            </a:r>
          </a:p>
        </p:txBody>
      </p:sp>
      <p:sp>
        <p:nvSpPr>
          <p:cNvPr id="439300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warera hitotsu  koe takaraka ni utaoo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ni eikoo  homare sasageru tame 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mina o  takaku kakageyo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yorokobi ga koko ni ima  michiafure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tataeyo  tataeyo  iesu 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agameyo  agameyo  shu naru kami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eikoo no mina o  sengen siyoo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no ai  chikara  home utaoo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tataeyo  agameyo oo naru  iesu</a:t>
            </a:r>
          </a:p>
        </p:txBody>
      </p:sp>
      <p:sp>
        <p:nvSpPr>
          <p:cNvPr id="4393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393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393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われらひとつこえたからかにうたおう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211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主よ私をもやして下さい</a:t>
            </a:r>
            <a:endParaRPr lang="ja-JP" altLang="en-US" smtClean="0"/>
          </a:p>
        </p:txBody>
      </p:sp>
      <p:sp>
        <p:nvSpPr>
          <p:cNvPr id="4403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わたしを　もやしてください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　ささげます　全焼のいけにえとして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わたしの　心　たましい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全てを　もやしてください　主よ</a:t>
            </a:r>
          </a:p>
        </p:txBody>
      </p:sp>
      <p:sp>
        <p:nvSpPr>
          <p:cNvPr id="4403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watasi o  moyasite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 sasagemasu  zenshoo no ikenie tosite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no  kokoro  tamasii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o  moyasite kudasai  shu yo</a:t>
            </a:r>
          </a:p>
        </p:txBody>
      </p:sp>
      <p:sp>
        <p:nvSpPr>
          <p:cNvPr id="4403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03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403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しゅよわたしをもやしてください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212 E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特 きよしこの夜</a:t>
            </a:r>
            <a:endParaRPr lang="ja-JP" altLang="en-US" smtClean="0"/>
          </a:p>
        </p:txBody>
      </p:sp>
      <p:sp>
        <p:nvSpPr>
          <p:cNvPr id="44134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きよし　このよる　ほしは　ひかり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救いのみこは　まぶねのなかに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ねむりたもう　    いとやすく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41348" name="Text Box 1028"/>
          <p:cNvSpPr txBox="1">
            <a:spLocks noChangeArrowheads="1"/>
          </p:cNvSpPr>
          <p:nvPr/>
        </p:nvSpPr>
        <p:spPr bwMode="auto">
          <a:xfrm>
            <a:off x="1" y="609602"/>
            <a:ext cx="8796338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kiyosi  kono yoru  hosi wa  hikari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 no miko wa  mabune no naka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nemuri tamoo  ito yasuku</a:t>
            </a:r>
          </a:p>
        </p:txBody>
      </p:sp>
      <p:sp>
        <p:nvSpPr>
          <p:cNvPr id="4413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1000" baseline="0">
                <a:latin typeface="ＭＳ Ｐゴシック" pitchFamily="50" charset="-128"/>
              </a:rPr>
              <a:t>特</a:t>
            </a:r>
          </a:p>
        </p:txBody>
      </p:sp>
      <p:sp>
        <p:nvSpPr>
          <p:cNvPr id="4413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413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きよしこのよる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212 A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特 きよしこの夜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423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SILENT  NIGHT  HOLY  NIGHT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ALL  IS  CALM  ALL  IIS  BRIGHT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ROUND YON VIRGIN MOTHER 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 CHILD HOLY INFANT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TENDER  AND MILD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SLEEP  IN HEAVENLY PEACE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SLEEP  IN HEAVENLY PEACE</a:t>
            </a:r>
          </a:p>
        </p:txBody>
      </p:sp>
      <p:sp>
        <p:nvSpPr>
          <p:cNvPr id="4423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1000" baseline="0">
                <a:latin typeface="ＭＳ Ｐゴシック" pitchFamily="50" charset="-128"/>
              </a:rPr>
              <a:t>特</a:t>
            </a:r>
          </a:p>
        </p:txBody>
      </p:sp>
      <p:sp>
        <p:nvSpPr>
          <p:cNvPr id="4423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423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きよしこのよる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213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暗闇に光り</a:t>
            </a:r>
            <a:endParaRPr lang="ja-JP" altLang="en-US" smtClean="0"/>
          </a:p>
        </p:txBody>
      </p:sp>
      <p:sp>
        <p:nvSpPr>
          <p:cNvPr id="4433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くらやみに光り  かがやきのぼる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そのきよい光   神の栄光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くらやみを照らす  まことの光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真理のみことば  神の栄光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  ここに  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  ここに  おられる</a:t>
            </a:r>
          </a:p>
        </p:txBody>
      </p:sp>
      <p:sp>
        <p:nvSpPr>
          <p:cNvPr id="44339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kurayami ni hikari kagayaki noboru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kiyoi hikari kami 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kurayami o terasu makoto no hikari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sinri no mikotoba kami no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koko ni 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koko ni orareru</a:t>
            </a:r>
          </a:p>
        </p:txBody>
      </p:sp>
      <p:sp>
        <p:nvSpPr>
          <p:cNvPr id="4433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33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433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くらやみにひかり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御座におられる方の御元にひれふし</a:t>
            </a:r>
            <a:endParaRPr lang="ja-JP" altLang="en-US" smtClean="0"/>
          </a:p>
        </p:txBody>
      </p:sp>
      <p:sp>
        <p:nvSpPr>
          <p:cNvPr id="44441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御座に  おられる方の　みもとに   ひれ伏す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   唯一の君　ならぶものはない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   小羊イエスを　とわに  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ささげよ  賛美の冠　その名は    勝利者</a:t>
            </a:r>
          </a:p>
        </p:txBody>
      </p:sp>
      <p:sp>
        <p:nvSpPr>
          <p:cNvPr id="44442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miza ni  orareru kata 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mimoto ni  hirefusu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 yuitsu no kimi narabu mono wa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tataeyo  kohitsuji iesu o towa ni  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sasageyo  sanbi no kamuri sono na wa  shoorisha</a:t>
            </a:r>
          </a:p>
        </p:txBody>
      </p:sp>
      <p:sp>
        <p:nvSpPr>
          <p:cNvPr id="4444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44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444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みざにおられるかたのみもとにひれふし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御座におられる方の御元にひれふし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4544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 borde de tu gran trono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 postrare hoy a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reinas sobre principado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sentado al diestra de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Exaltate oh gran cordero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vives y viviras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Coronate con mi alabanza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nombre es el vencedor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4544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544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4544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みざにおられるかたのみもとにひれふし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217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御霊の注ぎ世界の国々に</a:t>
            </a:r>
            <a:endParaRPr lang="ja-JP" altLang="en-US" smtClean="0"/>
          </a:p>
        </p:txBody>
      </p:sp>
      <p:sp>
        <p:nvSpPr>
          <p:cNvPr id="446467" name="Text Box 1027"/>
          <p:cNvSpPr txBox="1">
            <a:spLocks noChangeArrowheads="1"/>
          </p:cNvSpPr>
          <p:nvPr/>
        </p:nvSpPr>
        <p:spPr bwMode="auto">
          <a:xfrm>
            <a:off x="152405" y="178268"/>
            <a:ext cx="8869363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１    御霊のそそぎ  世界の人々に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息子  娘も  預言をかたる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夢と幻   ときあかされてゆく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来たるべき主を　天高く   ほめたたえよ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＊ 大いなる目ざめの時  地にひろがるリバイバルが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 全てのもの  目ざめる  イエスを呼ぶものは救われる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２　　御霊のそそぎ 全ての国々に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主の栄光に おそれかしこむ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全能の力  天も地もゆるがす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　われ待ち望む　主がふたたび来る日まで </a:t>
            </a:r>
          </a:p>
        </p:txBody>
      </p:sp>
      <p:sp>
        <p:nvSpPr>
          <p:cNvPr id="446468" name="Text Box 1028"/>
          <p:cNvSpPr txBox="1">
            <a:spLocks noChangeArrowheads="1"/>
          </p:cNvSpPr>
          <p:nvPr/>
        </p:nvSpPr>
        <p:spPr bwMode="auto">
          <a:xfrm>
            <a:off x="119297" y="444968"/>
            <a:ext cx="8796337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1  mitama no sosogi  sekai no hitobito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musuko musume mo  yogen o kataru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yume to maborosi  tokiakasarete yuku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kitarubeki shu o ten takaku  hometataeyo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* ooinaru mezame no toki chi ni hirogaru rivaivalu ga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 subete no mono  mezameru iesu o yobumono wa sukuwareru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2  mitama no sosogi  subete no kuniguni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shu no eikoo ni  osore kasikomu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zenno no chikara  ten mo chi mo yurugasu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ware machinozomu shu ga futatabi kuru hi made</a:t>
            </a:r>
          </a:p>
        </p:txBody>
      </p:sp>
      <p:sp>
        <p:nvSpPr>
          <p:cNvPr id="4464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64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464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みたまのそそぎせかいのくにぐに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218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どんな時も主のそばで御手の中を</a:t>
            </a:r>
            <a:endParaRPr lang="ja-JP" altLang="en-US" smtClean="0"/>
          </a:p>
        </p:txBody>
      </p:sp>
      <p:sp>
        <p:nvSpPr>
          <p:cNvPr id="447491" name="Text Box 3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どんなときも　主のそばで　みての中を　歩みたい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いつのときも　主とともに　歩み　つづけたい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わたしを　砕いて　主の　愛で　みたして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国々の民に　伝えたい　あなたのあい　そして救い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44749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donnna toki mo syu no soba de mite no naka wo ayumitai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ituno toki mo syu to tomoni ayumi tuzuketai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wo kudaite syu no ai de mitasite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kuniguni no tami ni tutaetai anata no ai sosite sukui </a:t>
            </a:r>
          </a:p>
        </p:txBody>
      </p:sp>
      <p:sp>
        <p:nvSpPr>
          <p:cNvPr id="44749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4749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4749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どんなときもしゅのそばで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ほめよイエスの御名を</a:t>
            </a:r>
            <a:endParaRPr lang="ja-JP" altLang="en-US" smtClean="0"/>
          </a:p>
        </p:txBody>
      </p:sp>
      <p:sp>
        <p:nvSpPr>
          <p:cNvPr id="2181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ほめよ   イエスの御名を　栄光あふれる力を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ほめよ  王なるイエスを　力が  流れる  御座より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  その愛  とこしえに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拝せん  あがめよう  聖なる主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ほめよ   イエスの御名を　十字架の  みわざを  たたえよ</a:t>
            </a:r>
          </a:p>
        </p:txBody>
      </p:sp>
      <p:sp>
        <p:nvSpPr>
          <p:cNvPr id="2181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 iesu no minawo eikou afureru chikara 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ounaru iesu wo chikara ga nagareru miza yori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sono ai tokoshie 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haisen agameyou seinaru shu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 iesu no mina wo jujika no miwaza wo tataeyou</a:t>
            </a:r>
          </a:p>
        </p:txBody>
      </p:sp>
      <p:sp>
        <p:nvSpPr>
          <p:cNvPr id="2181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81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181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ほめよいえすのみなを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219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キリスト 王 勝利者</a:t>
            </a:r>
            <a:endParaRPr lang="ja-JP" altLang="en-US" smtClean="0"/>
          </a:p>
        </p:txBody>
      </p:sp>
      <p:sp>
        <p:nvSpPr>
          <p:cNvPr id="4485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キリスト   王   勝利者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   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たたえます  聖なる御名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キリスト   王なる主</a:t>
            </a:r>
          </a:p>
        </p:txBody>
      </p:sp>
      <p:sp>
        <p:nvSpPr>
          <p:cNvPr id="4485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kirisuto  oo  shoorisha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agamemasu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tataemasu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kirisuto  oo naru shu</a:t>
            </a:r>
          </a:p>
        </p:txBody>
      </p:sp>
      <p:sp>
        <p:nvSpPr>
          <p:cNvPr id="4485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85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485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きりすとおうしょうりしゃ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220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 すべての名にまさる主の御名</a:t>
            </a:r>
            <a:endParaRPr lang="ja-JP" altLang="en-US" smtClean="0"/>
          </a:p>
        </p:txBody>
      </p:sp>
      <p:sp>
        <p:nvSpPr>
          <p:cNvPr id="4495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　すべての名にまさる　主の御名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平和の主　あがない主　いのちの水　救い主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愛します　いつまでも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あなただけを　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わが心の主イエス （*２）</a:t>
            </a:r>
          </a:p>
        </p:txBody>
      </p:sp>
      <p:sp>
        <p:nvSpPr>
          <p:cNvPr id="4495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subete no na ni masaru 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no shu  aganai nusi inochi no mizu  sukuinusi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aisimasu  itsumademo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anatadake o  agamemasu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no shu iesu  </a:t>
            </a:r>
          </a:p>
        </p:txBody>
      </p:sp>
      <p:sp>
        <p:nvSpPr>
          <p:cNvPr id="4495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495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495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いえすすべてのなにまさるしゅのみな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221 G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イエス勝利万軍の主</a:t>
            </a:r>
            <a:endParaRPr lang="ja-JP" altLang="en-US" smtClean="0"/>
          </a:p>
        </p:txBody>
      </p:sp>
      <p:sp>
        <p:nvSpPr>
          <p:cNvPr id="4505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イエス　勝利　万軍の主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カウンセラー　平安　来たる王　とわの神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主をほめよ　主をほめよ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全地の上で　万物はあがめん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ほめよ　主をほめよ　とわに　主をほめよ</a:t>
            </a:r>
          </a:p>
        </p:txBody>
      </p:sp>
      <p:sp>
        <p:nvSpPr>
          <p:cNvPr id="450564" name="Text Box 1028"/>
          <p:cNvSpPr txBox="1">
            <a:spLocks noChangeArrowheads="1"/>
          </p:cNvSpPr>
          <p:nvPr/>
        </p:nvSpPr>
        <p:spPr bwMode="auto">
          <a:xfrm>
            <a:off x="119066" y="762000"/>
            <a:ext cx="9024937" cy="645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iesu shoori bamgun no shu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kauseraa hei an kitaru oo towa no kami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shu o homeyo shu homeyo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zen chin no uede bambutsu wa shu o agamen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homeyo shu o homeyo towa o homeyo</a:t>
            </a:r>
          </a:p>
        </p:txBody>
      </p:sp>
      <p:sp>
        <p:nvSpPr>
          <p:cNvPr id="4505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05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505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いえすしょうりばんぐんのしゅ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大いなる方に感謝ささげます</a:t>
            </a:r>
            <a:endParaRPr lang="ja-JP" altLang="en-US" smtClean="0"/>
          </a:p>
        </p:txBody>
      </p:sp>
      <p:sp>
        <p:nvSpPr>
          <p:cNvPr id="451587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大いなる方に　感謝ささげます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御子キリストの愛のゆえに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聖なる方に　感謝ささげます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御子キリストの愛のゆえに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今　弱い者よ　さけべ　勇士だと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勝利の主が　ともにおられる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今　貧しい者よ　さけべ　富んでいると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恵みの主が　ともにおられる　感謝　します　　　</a:t>
            </a:r>
          </a:p>
        </p:txBody>
      </p:sp>
      <p:sp>
        <p:nvSpPr>
          <p:cNvPr id="451588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ooinaru kata ni  kansha sasagemasu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miko  kirisuto no  ai no yueni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sei naru kata ni  kansha sasagemasu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miko kirisuto no ai no yueni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ima  yowai mono yo  sakebe  yuusi dato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shoori no shu ga  tomoni  orareru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ima  mazusii mono yo  sakebe  tonde iruto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megumi no shu ga  tomoni orareru kansha  simasu</a:t>
            </a:r>
          </a:p>
        </p:txBody>
      </p:sp>
      <p:sp>
        <p:nvSpPr>
          <p:cNvPr id="4515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15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515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おおいなるかたにかんしゃささげます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大いなる方に感謝ささげます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5261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Give thanks with a grateful heart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give thanks to the Holy one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give thanks because He's given Jesus Christ His Son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now let the weak say I am strong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the poor say I am rich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because of what the Lord has done for us </a:t>
            </a:r>
          </a:p>
        </p:txBody>
      </p:sp>
      <p:sp>
        <p:nvSpPr>
          <p:cNvPr id="4526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26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526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おおいなるかたにかんしゃささげます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時はめぐり</a:t>
            </a:r>
            <a:endParaRPr lang="ja-JP" altLang="en-US" smtClean="0"/>
          </a:p>
        </p:txBody>
      </p:sp>
      <p:sp>
        <p:nvSpPr>
          <p:cNvPr id="45363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時はめぐり　風はめぐり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全地を　みたす　主の栄光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*今こそ　その時　のべつたえよう　主の　みわざを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花はしぼみ　草は　かれても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神の　みことば　とこしえに</a:t>
            </a:r>
          </a:p>
        </p:txBody>
      </p:sp>
      <p:sp>
        <p:nvSpPr>
          <p:cNvPr id="45363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toki wa meguri  kaze wa meguri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zenchi o  mitasu  shu no eikoo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* ima koso  sono toki  nobetsutaeyoo shu no  miwaza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hana wa sibomi  kusa wa  karetemo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 mikotoba wa  tokosie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536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536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536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ときはめぐり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時はめぐり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546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"Tiempo de vivir, tiempo de morir,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tiempo de llorar, tiempo de reir,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tiempo de animar y redarguir, hoy es tiempo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Tiempo de aprender, tiempo de enseNar,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tiempo de hablar, tiempo de callar,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tiempo de sembrar y de cosechar, hoy es tiempo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Hoy es tiempo que seamos,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ese pueblo glorioso, fiel y victorioso de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Hoy es tiempo que seamos,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ese pueblo glorioso, fiel y victorioso de Dios"</a:t>
            </a:r>
          </a:p>
        </p:txBody>
      </p:sp>
      <p:sp>
        <p:nvSpPr>
          <p:cNvPr id="4546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546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546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ときはめぐり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224 G W JesusX4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聖なる王の王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Jesus</a:t>
            </a:r>
            <a:endParaRPr lang="en-US" altLang="ja-JP" smtClean="0"/>
          </a:p>
        </p:txBody>
      </p:sp>
      <p:sp>
        <p:nvSpPr>
          <p:cNvPr id="4556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ＪＥＳＵＳ　（*４）  聖なる　王の王　ＪＥＳＵＳ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ＪＥＳＵＳ　（*４）  よみがえられた主よ　ＪＥＳＵＳ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あまくかおる　主の御名　心うるおす　みたまよ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やみを照らす　みことば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I love you I love you</a:t>
            </a:r>
          </a:p>
        </p:txBody>
      </p:sp>
      <p:sp>
        <p:nvSpPr>
          <p:cNvPr id="4556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( *4)   seinaru oo no oo jesus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( *4)   yomi gae rareta shu yo jesus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amaku kao ru shu no mina kokoro uruosu mitamayo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yamio terasu mikotoba jesus i love you  i love you</a:t>
            </a:r>
          </a:p>
        </p:txBody>
      </p:sp>
      <p:sp>
        <p:nvSpPr>
          <p:cNvPr id="4556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56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556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じーざすじーざすじーざすじーざすせいなる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224 G W JesusX4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聖なる王の王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Jesus E</a:t>
            </a:r>
            <a:endParaRPr lang="en-US" altLang="ja-JP" smtClean="0"/>
          </a:p>
        </p:txBody>
      </p:sp>
      <p:sp>
        <p:nvSpPr>
          <p:cNvPr id="45670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"JESUS,JESUS,HOLY AND ANOINTED ONE,JESUS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JESUS,JESUS,RISEN AND EXALTED ONE,JESUS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NAME IS LIKE HONEY ON MY RIPS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SPIRIT LIKE WATER TO MY SOUL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WORD IS A LAMP UNTO MY FEET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JESUS,I LOVE YOU,I LOVE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4567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67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567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じーざすじーざすじーざすじーざすせいなる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注ぎたまえ主よ</a:t>
            </a:r>
            <a:endParaRPr lang="ja-JP" altLang="en-US" smtClean="0"/>
          </a:p>
        </p:txBody>
      </p:sp>
      <p:sp>
        <p:nvSpPr>
          <p:cNvPr id="457731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そそぎたまえ　主よ　恵みとあわれみを   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天が開くため　祈る　聖霊のみわざを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*主の御霊よ　ふれたまえ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わが心に　主の教会に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雨を　ふらせ　リバイバルを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きたらせたまえ　この地のうえに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受ける価値なきわれら　みまえに　すすみ　祈る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ああ　栄光の　みわざ　見させたまえ</a:t>
            </a:r>
          </a:p>
        </p:txBody>
      </p:sp>
      <p:sp>
        <p:nvSpPr>
          <p:cNvPr id="45773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sosogi tamae  shu yo  megumi to awaremi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ten ga hiraku tame inoru  seirei no miwaza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*  shu no mitama yo  furetamae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 waga kokoro ni  shu no kyookai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 ame o furase  revival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 kitarase tamae  konochi no ue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ukeru kachinaki warera mimae ni  susumi  inoru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aa  eikoo no  miwaza  misase tamae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457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7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577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そそぎたまえしゅよ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ほめよイエスの御名を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1913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"MAJESTY, WORSHIP HIS MAJESTY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UNTO JESUS BE ALL GLORY, HONOR AND PRAISE,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MAJESTY, KINGDOM AUTHORITY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FLOWS FROM HIS THRONE, UNTO HIS OWN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ANTHEM RAISE.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EXALT, LIFT UP ON HIGH, THE NAME OF JESUS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MAGNIFY, COME GLORIFY CHRIST JESUS THE KING,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MAJESTY, WORSHIP HIS MAJESTY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WHO DIED, NOW GLORIFIED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KING OF ALL KINGS."</a:t>
            </a:r>
          </a:p>
        </p:txBody>
      </p:sp>
      <p:sp>
        <p:nvSpPr>
          <p:cNvPr id="2191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191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191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ほめよいえすのみなを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注ぎたまえ主よ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5875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Lord we need Your grace and mercy.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need to pray like never before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need the power of Your holy spirit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open heavens door.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Spirit touch Your church stir the hearts of men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Revive us Lord with Your passion once again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want to care for others like Jesus cares for 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Your rain fall upon me.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Your rain fall upon me.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Lord we humbly come before You.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don't deserve of You what we ask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But we yearn to see Your glory.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Restore this dying land.</a:t>
            </a:r>
          </a:p>
        </p:txBody>
      </p:sp>
      <p:sp>
        <p:nvSpPr>
          <p:cNvPr id="45875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875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5875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そそぎたまえしゅよ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イエスをほめたたえよう</a:t>
            </a:r>
            <a:endParaRPr lang="ja-JP" altLang="en-US" smtClean="0"/>
          </a:p>
        </p:txBody>
      </p:sp>
      <p:sp>
        <p:nvSpPr>
          <p:cNvPr id="4597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イエスを　ほめたたえよう　主の御名を　あがめよう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　そのみことば　この心の　かわきをいやす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何とうるわしい　主の愛は　何と美しい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われを導く　この光は　主からのもの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愛する父よ　受けとめて　この賛美を</a:t>
            </a:r>
          </a:p>
        </p:txBody>
      </p:sp>
      <p:sp>
        <p:nvSpPr>
          <p:cNvPr id="45978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o home tatae yoo shu no mana o agame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sono mikotoba kono kokoro no kawaki o iyasu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hareruya nanto uruwashi i shu no ai wa nanto utsukushi 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o michimiku kono hikari wa shu  karano mono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 suru chi chi yo uketomete kono sambio</a:t>
            </a:r>
          </a:p>
        </p:txBody>
      </p:sp>
      <p:sp>
        <p:nvSpPr>
          <p:cNvPr id="4597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597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597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いえすをほめたたえようしゅのみなをあがめよう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あなたとともに歩むこの一日は</a:t>
            </a:r>
            <a:endParaRPr lang="ja-JP" altLang="en-US" smtClean="0"/>
          </a:p>
        </p:txBody>
      </p:sp>
      <p:sp>
        <p:nvSpPr>
          <p:cNvPr id="4608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あなたとともに　　歩むこの一日は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あなたから　はなれてた　千日にもまさる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今は　ただあなたを知りたくて　御前に　すすみでる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あなたのような　神がほかに いるだろうか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イエスの御名ただひとつを 高くあげよう</a:t>
            </a:r>
          </a:p>
        </p:txBody>
      </p:sp>
      <p:sp>
        <p:nvSpPr>
          <p:cNvPr id="46080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to tomo ni ayumu kono ichinichi wa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kara hanareteta senn nichi  nimo masaru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wa tada anata o shiritakute mimae ni susumideru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yoona kami ga hoka ni irudarooka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no mina tada hitotsuo takaku 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608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608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608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あなたとともにあゆむこのいちにちは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228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歌えシオンの娘よ</a:t>
            </a:r>
            <a:endParaRPr lang="ja-JP" altLang="en-US" smtClean="0"/>
          </a:p>
        </p:txBody>
      </p:sp>
      <p:sp>
        <p:nvSpPr>
          <p:cNvPr id="4618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歌え  シオンの娘よ  叫べよイスラエルよ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心から  喜べ  エルサレムよ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1 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主はあなたの敵を   追い払われた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 イスラエルの王主があなたとともにいる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2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その日に主は言われる恐れるなシオンよ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あなたの神主はともにおられる力強い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３  主は救いの勇士  その愛に安らぎ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高らかに歌ってあなたのことを喜ばれる</a:t>
            </a:r>
          </a:p>
        </p:txBody>
      </p:sp>
      <p:sp>
        <p:nvSpPr>
          <p:cNvPr id="4618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utae  sion no musume yo  sakebe yo isuraeru 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kara  yorokobe  erusaremu 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1  shu wa anata no teki o  oiharawareta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isuraeru no oo shu ga anata to tomoni iru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2  sono hi ni shu wa iwareru  osoreruna sion 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anata no kami shu wa tomoni orareru chikara zuyoi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3  shu wa sukui no yuusi  sono ai ni yasuragi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  takaraka ni utatte anata no koto o yorokobareru</a:t>
            </a:r>
          </a:p>
        </p:txBody>
      </p:sp>
      <p:sp>
        <p:nvSpPr>
          <p:cNvPr id="4618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18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618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うたえしおんのむすめよ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228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歌えシオンの娘よ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6285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"Roni, Roni Bart Sion jariu Ysrael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simjiveal si vejol lev Bart yerushalaim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Canta, Canta oh hija de Sion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regocijate Israel canta y danza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todo el corazon hija de Jerusalen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Pues Hashem quito tu castigo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enemigo huya Rey de Israel, Adonai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medio de Ti, poderoso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Senyor tu Dios en medio de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poderoso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se gozara cantntara por Ti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callara de amor, y te salvar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4628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28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628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うたえしおんのむすめよ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229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主イエスはいのち  ハレルヤ</a:t>
            </a:r>
            <a:endParaRPr lang="ja-JP" altLang="en-US" smtClean="0"/>
          </a:p>
        </p:txBody>
      </p:sp>
      <p:sp>
        <p:nvSpPr>
          <p:cNvPr id="4638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主イエスはいのち  ハレルヤ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主はわれを愛す  ハレルヤ</a:t>
            </a:r>
          </a:p>
        </p:txBody>
      </p:sp>
      <p:sp>
        <p:nvSpPr>
          <p:cNvPr id="46387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wa inochi  hallelujah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ware o aisu  hallelujah</a:t>
            </a:r>
          </a:p>
        </p:txBody>
      </p:sp>
      <p:sp>
        <p:nvSpPr>
          <p:cNvPr id="4638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38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638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しゅいえすはいのちはれるや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230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来れ主を賛美せよ</a:t>
            </a:r>
            <a:endParaRPr lang="ja-JP" altLang="en-US" smtClean="0"/>
          </a:p>
        </p:txBody>
      </p:sp>
      <p:sp>
        <p:nvSpPr>
          <p:cNvPr id="4648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きたれ  主を賛美しよう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きたれ  主をあがめよう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さあ  喜びおどろう  主の愛にみたされ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喜びもって  主の前でおどろう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賛美もって  主の前でうたおう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ホザナ  ホザナ  ホザナたたえよ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イエスは主 イエスは主 栄光主にあれ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イエスは主 イエスは主 栄光主にあれ</a:t>
            </a:r>
          </a:p>
        </p:txBody>
      </p:sp>
      <p:sp>
        <p:nvSpPr>
          <p:cNvPr id="46490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kitare  shu o sanbi siyoo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kitare  shu o agameyoo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saa  yorokobi odoroo  shu no ai ni mitasare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yorokobi motte  shu  no mae de odoro  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sanbi motte  shu no mae de utaoo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hosanna  hosanna  hosanna tataeyo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wa shu  iesu wa shu  eikoo shu ni 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wa shu  iesu wa shu  eikoo shu ni are</a:t>
            </a:r>
          </a:p>
        </p:txBody>
      </p:sp>
      <p:sp>
        <p:nvSpPr>
          <p:cNvPr id="464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4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649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きたれしゅをさんびしよう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230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来れ主を賛美せよ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6592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venimos trayendo alabanza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venimos trayendo adoracion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estamos en sus atrios muy contentos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danzando con gran gozo para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jubilo nos gozaremos en el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Hosana (*3) a nuestro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Jehova es nuestro Rey(*2) Gloria y alabanza para 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Jehova es nuestro Rey(*2) Gloria y alabanza para 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6592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592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6592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きたれしゅをさんびしよう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231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心から主をたたえます</a:t>
            </a:r>
            <a:endParaRPr lang="ja-JP" altLang="en-US" smtClean="0"/>
          </a:p>
        </p:txBody>
      </p:sp>
      <p:sp>
        <p:nvSpPr>
          <p:cNvPr id="466947" name="Text Box 1027"/>
          <p:cNvSpPr txBox="1">
            <a:spLocks noChangeArrowheads="1"/>
          </p:cNvSpPr>
          <p:nvPr/>
        </p:nvSpPr>
        <p:spPr bwMode="auto">
          <a:xfrm>
            <a:off x="152405" y="206843"/>
            <a:ext cx="8869363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心から主をたたえます 主よあなたを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義なる聖徒のただ中で主をたたえよう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主の栄光のみわざゆえ偉大な力ゆえ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全ての主のみわざ  真実と信頼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聖であり恐るべき  その名は主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栄光と尊厳  真実と力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偉大なる主の名に　とこしえに  ハレルヤ  アーメン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全能の ほむべき方  大いなる神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御国と力と栄えは  とこしえまで</a:t>
            </a:r>
          </a:p>
        </p:txBody>
      </p:sp>
      <p:sp>
        <p:nvSpPr>
          <p:cNvPr id="466948" name="Text Box 1028"/>
          <p:cNvSpPr txBox="1">
            <a:spLocks noChangeArrowheads="1"/>
          </p:cNvSpPr>
          <p:nvPr/>
        </p:nvSpPr>
        <p:spPr bwMode="auto">
          <a:xfrm>
            <a:off x="119297" y="457668"/>
            <a:ext cx="8796337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kokoro kara shu o tataemasu  shu yo anata 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gi naru seito no tadanaka de shu o tataeyoo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eikoo no miwaza yue idai no chikara yue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subete no shu no miwaza  sinjitsu to sinrai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sei de ari osorubeki  sono na wa shu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eikoo to songen  shinjitsu to chikara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idai naru  shu no na ni tokosie ni  hallelujah  amen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zennoo no homubeki kata  ooinaru kami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mikuni to chikara to sakae wa  tokosie made</a:t>
            </a:r>
          </a:p>
        </p:txBody>
      </p:sp>
      <p:sp>
        <p:nvSpPr>
          <p:cNvPr id="4669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69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669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こころからしゅをたたえます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231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心から主をたたえます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679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alabare con el corazon en la congregacion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compania de los rectos te alabare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gloria y hermosura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son Tus obras y maravillas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Las obras de tus manos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son verdad y juicio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Santo y temible es Tu Nombre</a:t>
            </a:r>
          </a:p>
        </p:txBody>
      </p:sp>
      <p:sp>
        <p:nvSpPr>
          <p:cNvPr id="4679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679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679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こころからしゅをたたえます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019  W "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御座におられるお方と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,,(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小羊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に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  <a:endParaRPr lang="en-US" altLang="ja-JP" smtClean="0"/>
          </a:p>
        </p:txBody>
      </p:sp>
      <p:sp>
        <p:nvSpPr>
          <p:cNvPr id="2201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みざにおられる　お方と　みざにおられる　小羊に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賛美と誉れとわにあるように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栄光と　力　とわにあるように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あなたはわが神　わが王　わが力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だから主を　ほめたたえる　ハレルヤ</a:t>
            </a:r>
          </a:p>
        </p:txBody>
      </p:sp>
      <p:sp>
        <p:nvSpPr>
          <p:cNvPr id="22016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mizani orareru okata to miza ni orareru kihitsuji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sambi to homare towani aru youni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eikouto chikara towa ni aru youni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anatawa wagakami wagaoo waga chikara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 shu wo home tataeru haleluya</a:t>
            </a:r>
          </a:p>
        </p:txBody>
      </p:sp>
      <p:sp>
        <p:nvSpPr>
          <p:cNvPr id="2201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01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01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みざにおられるおかたとみざにおられるこひつじに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232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ハレールハレハレルハレルーヤ</a:t>
            </a:r>
            <a:endParaRPr lang="ja-JP" altLang="en-US" smtClean="0"/>
          </a:p>
        </p:txBody>
      </p:sp>
      <p:sp>
        <p:nvSpPr>
          <p:cNvPr id="468995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ハレル  オー ハレハレルー ハレル  ハレルヤー （*２）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１  主の雨  ふらせてください　主の愛で  心あらって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新しく   つくりかえて　主の器に  してください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２   強めてください　主への賛美でみたして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 主イエスの勝利により　主の道をあゆみたい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３   主の御名  高くあげよ　目を上げて見よ  イエスを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    全ての主なる神よ  聖なるかた </a:t>
            </a:r>
          </a:p>
        </p:txBody>
      </p:sp>
      <p:sp>
        <p:nvSpPr>
          <p:cNvPr id="46899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hallelu  oo  halle hallelu hallelu  hallelujah 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ame  furasete kudasai shu no ai de  kokoro aratte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atarasiku  tsukuri kaete shu no utsuwa ni  sitekudasai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tsuyomete kudasai shu eno sanbi de mitasite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no shoori ni yori shu no michi o ayumitai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mina  takaku ageyo me o agete miyo  iesu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 no shu naru kami yo seinaru kata</a:t>
            </a:r>
          </a:p>
        </p:txBody>
      </p:sp>
      <p:sp>
        <p:nvSpPr>
          <p:cNvPr id="4689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689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689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はれるおーはれはれるー</a:t>
            </a: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主に向かい手を上げ主の御名たたえよう</a:t>
            </a:r>
            <a:endParaRPr lang="ja-JP" altLang="en-US" smtClean="0"/>
          </a:p>
        </p:txBody>
      </p:sp>
      <p:sp>
        <p:nvSpPr>
          <p:cNvPr id="47001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主に向かい手を上げ  主の御名たたえよう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歌え おどれ 力のかぎり 主の御前で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    わが神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主の御名をたたえ  主の力を知り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主の愛にふれて 喜びあふれ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叫べ   歌え    主の前で （ヘイ）</a:t>
            </a:r>
          </a:p>
        </p:txBody>
      </p:sp>
      <p:sp>
        <p:nvSpPr>
          <p:cNvPr id="47002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mukai te o age  shu no mina tataeyoo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utae  odore  chikara no kagiri  shu no mimae 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waga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tatae  shu no chikara o siri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ni furete  yorokobi afure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sakebe  utae  shu no mae de  (hey)</a:t>
            </a:r>
          </a:p>
        </p:txBody>
      </p:sp>
      <p:sp>
        <p:nvSpPr>
          <p:cNvPr id="4700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00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700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しゅにむかいてをあげしゅのみなたたえよう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主に向かい手を上げ主の御名たたえよう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7104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venid y alegraos tambien gozaos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delante del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vengan y alegrense vengan y gosense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vengan y alegrense en el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levantaos(*3)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levantaosiglesia mia levantaosesposa mia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levantaos amada mia levantaospaloma mia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levantaos y alegraos siempre en el Senyor</a:t>
            </a:r>
          </a:p>
        </p:txBody>
      </p:sp>
      <p:sp>
        <p:nvSpPr>
          <p:cNvPr id="47104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104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7104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しゅにむかいてをあげしゅのみなたたえよう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主のあわれみ変わらない</a:t>
            </a:r>
            <a:endParaRPr lang="ja-JP" altLang="en-US" smtClean="0"/>
          </a:p>
        </p:txBody>
      </p:sp>
      <p:sp>
        <p:nvSpPr>
          <p:cNvPr id="47206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１  主のあわれみ   かわらない　とこしえまで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朝ごとにイエスを  待ち望みます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信頼します   わが主よ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２  主のかわらぬ   義の道を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喜びもって  あるいてゆきます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あなたのまことで  みちびいてください  わが主よ</a:t>
            </a:r>
          </a:p>
        </p:txBody>
      </p:sp>
      <p:sp>
        <p:nvSpPr>
          <p:cNvPr id="472068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awaremi  kawaranai tokoshie made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asagotoni iesu o machinozomimasu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shinrai shimasu  waga shu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kawaranu gino michi 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motte aruite yukimasu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 makoto de michibiite kudasai  waga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720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720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4720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しゅのあわれみかわらない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235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イスラエルの神の栄光現れた</a:t>
            </a:r>
            <a:endParaRPr lang="ja-JP" altLang="en-US" smtClean="0"/>
          </a:p>
        </p:txBody>
      </p:sp>
      <p:sp>
        <p:nvSpPr>
          <p:cNvPr id="47309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イスラエルの神の 栄光あらわれた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その音は おおみずの とどろきのよう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 かがやきでる　主の栄光  みちみちる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ここは  主の玉座  主の足のふむところ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ここは  主の玉座  永遠のすまい</a:t>
            </a:r>
          </a:p>
        </p:txBody>
      </p:sp>
      <p:sp>
        <p:nvSpPr>
          <p:cNvPr id="47309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israel no kami no eikoo arawareta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ne wa oomizu no todorokino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kagayaki deru shuno eikoo michi 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 wa shu no gyokuza shu no ashi no fumu tokoro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 wa shu no gyokuza eien no sumai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730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30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730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いすらえるのかみのえいこうあらわれた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勝利の神イエス イエスキリスト</a:t>
            </a:r>
            <a:endParaRPr lang="ja-JP" altLang="en-US" smtClean="0"/>
          </a:p>
        </p:txBody>
      </p:sp>
      <p:sp>
        <p:nvSpPr>
          <p:cNvPr id="47411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勝利の神イエス　イエス・キリスト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我らの王イエス　イエス・キリスト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*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暗闇の王国　悪魔の支配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イエスの御名により　うちやぶる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*神の御国　主イエスの支配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イエスの御名により　とこしえまで</a:t>
            </a:r>
          </a:p>
        </p:txBody>
      </p:sp>
      <p:sp>
        <p:nvSpPr>
          <p:cNvPr id="4741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shourino kami iesu iesu kirisuto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warerano ou iesu iesu kirisuto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kurayamino ookoku akumano shihai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iesuno minaniyori uchiyaburu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kamino mikuni iesuno shihai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iesuno minaniyori tokoshiemade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741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41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741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しょうりのかみいえすいえすきりすと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237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イエス愛する君　イエス永久に離れない</a:t>
            </a:r>
            <a:endParaRPr lang="ja-JP" altLang="en-US" smtClean="0"/>
          </a:p>
        </p:txBody>
      </p:sp>
      <p:sp>
        <p:nvSpPr>
          <p:cNvPr id="4751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　愛する君　イエス　とわに　はなれない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　大きな御手で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どろ沼から　われをすくわれた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　愛します　何があっても　あなただけを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わが友　救い主　いのちあるかぎり　礼拝します</a:t>
            </a:r>
          </a:p>
        </p:txBody>
      </p:sp>
      <p:sp>
        <p:nvSpPr>
          <p:cNvPr id="47514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aisuru kimi iesu towa ni hanarenai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ookina mitede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doronuma kara ware o sukuwareta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aishimasu mani ga attemo anatadake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tomo sukui nushi inochi arukagiri reihai shimasu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751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751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751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いえすあいするきみいえすとわにはなれない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237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イエス愛する君　イエス永久に離れない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7616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"JESUS, LOVER OF MY SOUL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JESUS, I WILL NEVER LET YOU GO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YOU'VE TAKEN ME FROM THE MIRY CLAY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YOU'VE SET MY FEET UPON THE ROCK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NOW I KNOW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LOVE YOU, I NEED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THOUGH MY WORLD MAY FALL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I'LL NEVER LET YOU GO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MY SAVIOR, MY CLOSEST FRIEND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WORSHIP YOU UNTIL THE VERY END"</a:t>
            </a:r>
          </a:p>
        </p:txBody>
      </p:sp>
      <p:sp>
        <p:nvSpPr>
          <p:cNvPr id="4761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761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761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いえすあいするきみいえすとわにはなれない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238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 主をほめよ死をうちやぶり</a:t>
            </a:r>
            <a:endParaRPr lang="ja-JP" altLang="en-US" smtClean="0"/>
          </a:p>
        </p:txBody>
      </p:sp>
      <p:sp>
        <p:nvSpPr>
          <p:cNvPr id="4771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    主をほめよ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死を打ち破り  よみがえられた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とわにおられる  主はいきてる　今ここに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主はアルファでオメガ  全能の主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罪ののろいは   打ち砕かれた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神の小羊   主は生きてる  今ここに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（ハレルヤ  主に歌おう）</a:t>
            </a:r>
          </a:p>
        </p:txBody>
      </p:sp>
      <p:sp>
        <p:nvSpPr>
          <p:cNvPr id="47718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 o uchiyaburi yomigaerareta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orareru shu wa ikiteru ima kokoni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arufa de omega zennou 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tsumi no noroi wa uchikudakareta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kohitsuji shu wa ikiteru ima kokoni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(hallelujha shu ni utao)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771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71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771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はれるやしゅをほめよしをうちやぶり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238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 主をほめよ死をうちやぶり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7821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"HALLELUJAH JESUS IS ALIVE,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DEATH HAS LOST ITS VICTORY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THE GRAVE HAS BEEN DENIED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LIVES FOREVER,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ALIVE, HE'S ALIVE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THE ALPHA AND OMEGA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FIRST AND LAST IS HE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CURSE OF SIN IS BROKEN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WE HAVE PERFECT LIBERTY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LAMB OF GOD HAS RISEN,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ALIVE, HE'S ALLVE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HALLELUJAH, JESUS IS ALIVE! "</a:t>
            </a:r>
          </a:p>
        </p:txBody>
      </p:sp>
      <p:sp>
        <p:nvSpPr>
          <p:cNvPr id="4782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82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782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はれるやしゅをほめよしをうちやぶり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022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主の御名きよくうるわしい</a:t>
            </a:r>
            <a:endParaRPr lang="ja-JP" altLang="en-US" smtClean="0"/>
          </a:p>
        </p:txBody>
      </p:sp>
      <p:sp>
        <p:nvSpPr>
          <p:cNvPr id="2211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主の御名きよく　うるわしい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主の御名金より　とおとい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　ほめたたえよう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ほめたたえよう　主よ　わが神</a:t>
            </a:r>
          </a:p>
        </p:txBody>
      </p:sp>
      <p:sp>
        <p:nvSpPr>
          <p:cNvPr id="22118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kiyoku  uruwashii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kin yori  tootoi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wo  hometataeyou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hometataeyou  shu yo  waga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211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11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11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しゅのみなきよくうるわしい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240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唯一の神  造り主</a:t>
            </a:r>
            <a:endParaRPr lang="ja-JP" altLang="en-US" smtClean="0"/>
          </a:p>
        </p:txBody>
      </p:sp>
      <p:sp>
        <p:nvSpPr>
          <p:cNvPr id="47923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唯一の神  造り主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全ての名にまさる主の御名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全能の神  主の臨在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全ての敵 恐れ退く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  力ある御名　恐るべき  主の御名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恐るべき  主の御名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</a:p>
        </p:txBody>
      </p:sp>
      <p:sp>
        <p:nvSpPr>
          <p:cNvPr id="47923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yuitsu no maki  tsukurimusi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na ni masaru 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zennoo no kami  shu no rinzai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teki  osore sirizoku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chikara aru mina osorubeki 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osorubeki  shu no mina</a:t>
            </a:r>
          </a:p>
        </p:txBody>
      </p:sp>
      <p:sp>
        <p:nvSpPr>
          <p:cNvPr id="4792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792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792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ゆいいつのかみつくりぬし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241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あなたは敵を押し返し</a:t>
            </a:r>
            <a:endParaRPr lang="ja-JP" altLang="en-US" smtClean="0"/>
          </a:p>
        </p:txBody>
      </p:sp>
      <p:sp>
        <p:nvSpPr>
          <p:cNvPr id="48025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あなたは敵を　押しかえし　敵を踏みつける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主イエスの御名に　勝利あり 　神によって　ほこる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あなたは勝利を　勝ち取られ　すべおさめられる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力に満ちた　王なる主イエス　 御名をほめたたえよう</a:t>
            </a:r>
          </a:p>
        </p:txBody>
      </p:sp>
      <p:sp>
        <p:nvSpPr>
          <p:cNvPr id="48026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teiki o oshi kaeshi teki o fumi tsukeru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minani shoori ari kami ni yotte hokoru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shoori o kachi torare sube osame 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ni michita oo naru shu iesu mina o home tatae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802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02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802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あなたはてきをおしかえし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242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神の子なるイエス</a:t>
            </a:r>
            <a:endParaRPr lang="ja-JP" altLang="en-US" smtClean="0"/>
          </a:p>
        </p:txBody>
      </p:sp>
      <p:sp>
        <p:nvSpPr>
          <p:cNvPr id="48128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神の子なるイエス われらのもとに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こられ 十字架へと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それゆえ 主の御名 高くあげられた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イエスキリストは主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たたえよう 主イエスの御名　あがめよう  キリストは主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たたえよう 主イエスの御名　あがめよう  キリストは主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812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ko naru iesu  warera no mononi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korare  juujika eto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soreyue  shu no mina  takaku agerareta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wa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tataeyoo  shu iesu no mina agameyoo  kirisuto wa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tataeyoo  shu iesu no mina agameyoo  kirisuto wa shu</a:t>
            </a:r>
          </a:p>
        </p:txBody>
      </p:sp>
      <p:sp>
        <p:nvSpPr>
          <p:cNvPr id="4812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12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812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かみのこなるいえす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われらの主をほめよ</a:t>
            </a:r>
            <a:endParaRPr lang="ja-JP" altLang="en-US" smtClean="0"/>
          </a:p>
        </p:txBody>
      </p:sp>
      <p:sp>
        <p:nvSpPr>
          <p:cNvPr id="48230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われらの主をほめよ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天と地を 造られた主 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主のあわれみ とこしえまで（*２）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主イエス）</a:t>
            </a:r>
          </a:p>
        </p:txBody>
      </p:sp>
      <p:sp>
        <p:nvSpPr>
          <p:cNvPr id="48230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shu o homeyo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to chi o  tsukurareta shu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awaremi  tokosie made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(shu iesu)</a:t>
            </a:r>
          </a:p>
        </p:txBody>
      </p:sp>
      <p:sp>
        <p:nvSpPr>
          <p:cNvPr id="4823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23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823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われらのしゅをほめよ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244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神の小羊に栄えあれ</a:t>
            </a:r>
            <a:endParaRPr lang="ja-JP" altLang="en-US" smtClean="0"/>
          </a:p>
        </p:txBody>
      </p:sp>
      <p:sp>
        <p:nvSpPr>
          <p:cNvPr id="48333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神の小羊に 栄えあれ（*４）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たたえます  主の御名 とこしえまで 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</a:p>
        </p:txBody>
      </p:sp>
      <p:sp>
        <p:nvSpPr>
          <p:cNvPr id="48333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kohitsuji ni  sakae are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tataemasu  shu no mina  tokosie made 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（*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）</a:t>
            </a:r>
          </a:p>
        </p:txBody>
      </p:sp>
      <p:sp>
        <p:nvSpPr>
          <p:cNvPr id="4833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33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833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かみのこひつじにさかえあれ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偉大なる神主はわが力わが救い主</a:t>
            </a:r>
            <a:endParaRPr lang="ja-JP" altLang="en-US" smtClean="0"/>
          </a:p>
        </p:txBody>
      </p:sp>
      <p:sp>
        <p:nvSpPr>
          <p:cNvPr id="48435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偉大なる神　主はわが力　わが救い主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永遠の神　力あるみうで　わが救い主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力の限り　叫べ 喜ぼう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偉大なる神　わが力　主 わが神　とこしえまで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8435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naru kami shu wa waga chikara waga sukui nushi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 no kami chikara aru miude wagasukui nushi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no kagiri sakebe yorokoboo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naru kami waga chikara shu waga kami tokosiemade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843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43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843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いだいなるかみしゅはわがちからわがすくいぬし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偉大なる神主はわが力わが救い主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48537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"mi canto y fortaleza es el Senyor Dios poderoso,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Wl es mi salvacion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su diestra es sublime y poderosa Dios eterno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es mi salvacion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Alzare mi voz con jubilo, con los justo me alegrare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fortaleza y refugio Dios altisimo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eres mi Dios siempre te exaltare"</a:t>
            </a:r>
          </a:p>
        </p:txBody>
      </p:sp>
      <p:sp>
        <p:nvSpPr>
          <p:cNvPr id="48538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538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8538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いだいなるかみしゅはわがちからわがすくいぬし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246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王の王わが主イエス永遠の岩</a:t>
            </a:r>
            <a:endParaRPr lang="ja-JP" altLang="en-US" smtClean="0"/>
          </a:p>
        </p:txBody>
      </p:sp>
      <p:sp>
        <p:nvSpPr>
          <p:cNvPr id="4864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  わが主イエス　永遠の岩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主の御座の前  たたえよう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  とこしえに   喜ぼう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われらの賛美たずさえ　ほめたたえよう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喜びみたされ 踊ろう　主を  喜ぼう</a:t>
            </a:r>
          </a:p>
        </p:txBody>
      </p:sp>
      <p:sp>
        <p:nvSpPr>
          <p:cNvPr id="4864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no oo  waga shu iesu eien  no iwa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miza no mae  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 tokosie ni yorokobo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sanbi tazusae hometataeyoo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ni mitasare  odoroo shu o  yorokobo</a:t>
            </a:r>
          </a:p>
        </p:txBody>
      </p:sp>
      <p:sp>
        <p:nvSpPr>
          <p:cNvPr id="4864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864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864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おうおおうわがしゅいえすえいえんのいわ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247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輝く日をあおぐとき</a:t>
            </a:r>
            <a:endParaRPr lang="ja-JP" altLang="en-US" smtClean="0"/>
          </a:p>
        </p:txBody>
      </p:sp>
      <p:sp>
        <p:nvSpPr>
          <p:cNvPr id="4874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輝く日を仰ぐ時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月星ながむるとき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いかづち鳴りわたるとき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まことのみ神をおもう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わがたまいざたたえよ 大いなるみ神を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48742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kagayaku hi wo aogu toki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tsukihoshi nagamuru toki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ikazuchi nariwataru toki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makotono mikami wo omou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 iza tataeyo ooinaru mikami wo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874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874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4874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かがやくひをあおぐとき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平安安らぎあなたの臨在</a:t>
            </a:r>
            <a:endParaRPr lang="ja-JP" altLang="en-US" smtClean="0"/>
          </a:p>
        </p:txBody>
      </p:sp>
      <p:sp>
        <p:nvSpPr>
          <p:cNvPr id="48845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平安やすらぎ あなたの臨在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あなたの愛は　恐れを　けしさる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あなたの臨在　主の御手の力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大いなる主の栄光　わたしをつくりかえる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8845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heian  yasuragi anata no rinzai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aiwa osoreo keshisaru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rin zai shu no mite no chikara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 naru shu no eikoo watashi o tsukuri kaeru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884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884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884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へいあんやすらぎあなたのりんざい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とわに変わらぬ主のあわれみ</a:t>
            </a:r>
            <a:endParaRPr lang="ja-JP" altLang="en-US" smtClean="0"/>
          </a:p>
        </p:txBody>
      </p:sp>
      <p:sp>
        <p:nvSpPr>
          <p:cNvPr id="22221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とわに変わらぬ　主のあわれみ（*２）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命よりも  とおとい愛　とわに変わらぬ　主のあわれみ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海より広く　天より高い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とわに変わらぬ　主のあわれみ</a:t>
            </a:r>
          </a:p>
        </p:txBody>
      </p:sp>
      <p:sp>
        <p:nvSpPr>
          <p:cNvPr id="22221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kawaranu  shu no awaremi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inochi yorimo  tootoi ai towani kawaranu  shu no awaremi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umi yori hiroku  ten yori takai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kawaranu  shu no awaremi</a:t>
            </a:r>
          </a:p>
        </p:txBody>
      </p:sp>
      <p:sp>
        <p:nvSpPr>
          <p:cNvPr id="2222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22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22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とわにかわらぬしゅのあわれみ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平安安らぎあなたの臨在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8947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"THERE IS A PEACE, THERE IS A REST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SETTLES HERE, IN YOUR PRESENCE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YOUR FACE IS VERY NEAR,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LOVE ERASES EVERY FEAR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IT'S THE POWER OF YOUR PRESENCE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IT'S THE STRENGTH OF YOUR HAND IN MINE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IT'S THE GLORY OF YOUR GREATNESS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HAS THE POWER TO CHANGE MY LIFE"</a:t>
            </a:r>
          </a:p>
        </p:txBody>
      </p:sp>
      <p:sp>
        <p:nvSpPr>
          <p:cNvPr id="4894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894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894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へいあんやすらぎあなたのりんざい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249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主よあなたの道をそれず</a:t>
            </a:r>
            <a:endParaRPr lang="ja-JP" altLang="en-US" smtClean="0"/>
          </a:p>
        </p:txBody>
      </p:sp>
      <p:sp>
        <p:nvSpPr>
          <p:cNvPr id="490499" name="Text Box 1027"/>
          <p:cNvSpPr txBox="1">
            <a:spLocks noChangeArrowheads="1"/>
          </p:cNvSpPr>
          <p:nvPr/>
        </p:nvSpPr>
        <p:spPr bwMode="auto">
          <a:xfrm>
            <a:off x="152405" y="1528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主よ　あなたの道をそれず　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このままずっと　まっすぐ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みちびいて　あなたのいる天までと　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歩きつづけてゆく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暗いこの世では　あなただけがひかり　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どこまでも行く　主イエスとならば　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こわいものなどない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これからずっと　あなたの    みすがた求め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とこしえまで　賛美する　全知　  全能の主に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                                                  </a:t>
            </a:r>
          </a:p>
        </p:txBody>
      </p:sp>
      <p:sp>
        <p:nvSpPr>
          <p:cNvPr id="490500" name="Text Box 1028"/>
          <p:cNvSpPr txBox="1">
            <a:spLocks noChangeArrowheads="1"/>
          </p:cNvSpPr>
          <p:nvPr/>
        </p:nvSpPr>
        <p:spPr bwMode="auto">
          <a:xfrm>
            <a:off x="119297" y="4572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yo  anata no michi o sorezu 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konomama zutto massugu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michibiite  anata no iru ten made to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aruki tsuzukete yuku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kurai kono yo dewa  anata dake ga hikari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dokomade mo yuku  shu iesu tonaraba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kowai mono nado nai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korekara zutto  anata no  misugata motome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tokosie made  sanbi suru     zenchi zennoo no shu ni </a:t>
            </a:r>
          </a:p>
        </p:txBody>
      </p:sp>
      <p:sp>
        <p:nvSpPr>
          <p:cNvPr id="4905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05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905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しゅよあなたのみちをそれず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250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主がなされた御わざを見よ</a:t>
            </a:r>
            <a:endParaRPr lang="ja-JP" altLang="en-US" smtClean="0"/>
          </a:p>
        </p:txBody>
      </p:sp>
      <p:sp>
        <p:nvSpPr>
          <p:cNvPr id="491523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主がなされた　みわざを見よ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主はいやし　主はふれ　救いをなされた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御名をほめよ　変わらない主を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主をほめよ　主のみわざを見よ</a:t>
            </a:r>
          </a:p>
        </p:txBody>
      </p:sp>
      <p:sp>
        <p:nvSpPr>
          <p:cNvPr id="49152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ga nasareta  miwaza o miyo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iyasi  shu wa fure  sukui o nasareta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 o homeyo  kawaranai shu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homeyo  shu no miwaza o miyo</a:t>
            </a:r>
          </a:p>
        </p:txBody>
      </p:sp>
      <p:sp>
        <p:nvSpPr>
          <p:cNvPr id="4915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915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915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しゅがなされたみざわをみよ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250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主がなされた御わざを見よ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49254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LOOK WHAT THE LORD HAS DONE X2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HEALED MY BODY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TOUCHED MY MIND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SAVED ME JUST IN TIME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 I'M GONNA PRAISE HIS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EACH DAY HE'S JUST THE SAME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 ON AND PRAISE HIM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LOOK WHAT THE LORD HAS DONE</a:t>
            </a:r>
          </a:p>
        </p:txBody>
      </p:sp>
      <p:sp>
        <p:nvSpPr>
          <p:cNvPr id="4925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925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925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しゅがなされたみざわをみよ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251 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主イエスから離れて何をすることも出来ず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■</a:t>
            </a:r>
            <a:endParaRPr lang="ja-JP" altLang="en-US" smtClean="0"/>
          </a:p>
        </p:txBody>
      </p:sp>
      <p:sp>
        <p:nvSpPr>
          <p:cNvPr id="49357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49357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4935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35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4935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しゅいえすからはなれてなにもすることもできず</a:t>
            </a:r>
          </a:p>
        </p:txBody>
      </p:sp>
      <p:sp>
        <p:nvSpPr>
          <p:cNvPr id="493576" name="Text Box 1027"/>
          <p:cNvSpPr txBox="1">
            <a:spLocks noChangeArrowheads="1"/>
          </p:cNvSpPr>
          <p:nvPr/>
        </p:nvSpPr>
        <p:spPr bwMode="auto">
          <a:xfrm>
            <a:off x="152405" y="860427"/>
            <a:ext cx="8869363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主イエスから離れて　何をすることもできず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あなたがいなければ　生きるのがむなしくて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だから今　主よ　あなたの　みそばに引き寄せて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すべてを捨てても　あなたについてゆく</a:t>
            </a:r>
          </a:p>
        </p:txBody>
      </p:sp>
      <p:sp>
        <p:nvSpPr>
          <p:cNvPr id="493577" name="Text Box 1028"/>
          <p:cNvSpPr txBox="1">
            <a:spLocks noChangeArrowheads="1"/>
          </p:cNvSpPr>
          <p:nvPr/>
        </p:nvSpPr>
        <p:spPr bwMode="auto">
          <a:xfrm>
            <a:off x="0" y="1191093"/>
            <a:ext cx="9144000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kara hanarete nanimo suru kotomo dekizu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ga inakereba ikirunoga munashikute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 ima shuyo anatano misoba ni hikiyosete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wo sutetemo anata ni tsuiteyuku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253 Dm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エルサレムの平和をわれは祈る</a:t>
            </a:r>
            <a:endParaRPr lang="ja-JP" altLang="en-US" smtClean="0"/>
          </a:p>
        </p:txBody>
      </p:sp>
      <p:sp>
        <p:nvSpPr>
          <p:cNvPr id="4945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エルサレムの平和をわれは祈る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おまえを愛する人々に栄えあれ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おまえの城壁のうちに平和あれ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おまえの宮殿のうちに栄えあれ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わたしの兄弟  友のためにわれは言おう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おまえの城壁のうちに平和あれ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私の神 主の家のため  われは求む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エルサレムの平和と栄えを</a:t>
            </a:r>
          </a:p>
        </p:txBody>
      </p:sp>
      <p:sp>
        <p:nvSpPr>
          <p:cNvPr id="494596" name="Text Box 1028"/>
          <p:cNvSpPr txBox="1">
            <a:spLocks noChangeArrowheads="1"/>
          </p:cNvSpPr>
          <p:nvPr/>
        </p:nvSpPr>
        <p:spPr bwMode="auto">
          <a:xfrm>
            <a:off x="119297" y="6096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erusalem no heiwa o ware wa inoru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omae o aisuru hitobito ni sakae are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omae no jooheki no uchi ni heiwa are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omae no kyuuden no uchi ni sakae are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watasi no kyoodai  tomo no tameni ware wa ioo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omae no jooheki no uchi ni heiwa are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watasi no kami  shu no ie no tame ware wa motomu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erusalem no heiwa to sakae o</a:t>
            </a:r>
          </a:p>
        </p:txBody>
      </p:sp>
      <p:sp>
        <p:nvSpPr>
          <p:cNvPr id="4945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45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945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えるされむのへいわはわれはいのる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エルサレム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X2(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ｼｬﾙｰｼｬﾛﾝｴﾙｼｬﾗｲﾑ</a:t>
            </a:r>
            <a:endParaRPr lang="ja-JP" altLang="en-US" smtClean="0"/>
          </a:p>
        </p:txBody>
      </p:sp>
      <p:sp>
        <p:nvSpPr>
          <p:cNvPr id="49561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エルサレムエルサレムの平和のために祈れ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エルサレムエルサレムの平和のために祈れ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おまえを愛する人々が 栄えるように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シャルーシャロンエルシャライム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シャルーシャロンエルシャライム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シャルーシャロンエルシャライム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シャルーシャロンエルシャライム</a:t>
            </a:r>
          </a:p>
        </p:txBody>
      </p:sp>
      <p:sp>
        <p:nvSpPr>
          <p:cNvPr id="49562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erusamu erusamu no hei wa no tameni inore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erusaremu erusaremu heiwa no tameni inore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omae o aisuru hitobito ga sakaeru yooni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yelushalaim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yelushalaim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yelushalaim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yelushalaim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956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956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4956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えるされむえるされむのへいわのためにいのれ</a:t>
            </a: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255 Bm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見よ私は多くの漁師を送り</a:t>
            </a:r>
            <a:endParaRPr lang="ja-JP" altLang="en-US" smtClean="0"/>
          </a:p>
        </p:txBody>
      </p:sp>
      <p:sp>
        <p:nvSpPr>
          <p:cNvPr id="4966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*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見よ私は多くの漁師を送り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わが民を集める主の御つげ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それゆえ見よその日が来る  その日にはもはや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エジプトから上らせた主は  生きているとは言わない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repeat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ただイスラエルの民を北の国や地方から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上らせた主は生きているというようになる</a:t>
            </a:r>
          </a:p>
        </p:txBody>
      </p:sp>
      <p:sp>
        <p:nvSpPr>
          <p:cNvPr id="4966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FontTx/>
              <a:buChar char="•"/>
            </a:pP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miyo watashi wa ooku no ryoushi o okuri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waga tami o atsumeru shu no mitsuge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FontTx/>
              <a:buChar char="•"/>
            </a:pP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soreyue miyo sono hi ga kuru sono hi niwa mohaya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ejiputo kara noboraseta shu wa ikite iru towa iwanai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*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tada isuraeru no tami o kita no kuni ya chihou 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noboraseta shu ha ikiteiru to iuyou ni naru</a:t>
            </a:r>
          </a:p>
        </p:txBody>
      </p:sp>
      <p:sp>
        <p:nvSpPr>
          <p:cNvPr id="4966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66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4966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みよわたしはおおくのりょうしをおくり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256 Bm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主は遠くから私にあらわれ</a:t>
            </a:r>
            <a:endParaRPr lang="ja-JP" altLang="en-US" smtClean="0"/>
          </a:p>
        </p:txBody>
      </p:sp>
      <p:sp>
        <p:nvSpPr>
          <p:cNvPr id="49766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主は遠くから私に現れ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とわの愛をもって私を愛した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おとめイスラエルよ再び立て直そう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おとめイスラエルよ帰れよ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再びあなたはタンバリンで身を飾り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喜び踊りの輪に出て行こう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497668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tooku kara watashi ni araware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no ai o motte watashi o aishita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otome isuraeru yo futatabi tatenaosou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otome isuraeru yo kaere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futatabi anata wa tanbarin de mi o kazari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odori no wa ni deteikou</a:t>
            </a:r>
          </a:p>
        </p:txBody>
      </p:sp>
      <p:sp>
        <p:nvSpPr>
          <p:cNvPr id="4976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76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4976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しゅはとおくからわたしにあらわれ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あなたの愛にふれるたび</a:t>
            </a:r>
            <a:endParaRPr lang="ja-JP" altLang="en-US" smtClean="0"/>
          </a:p>
        </p:txBody>
      </p:sp>
      <p:sp>
        <p:nvSpPr>
          <p:cNvPr id="49869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あなたの愛に ふれるたび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あなたのみわざを 見るたび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わが心ときめき あなたを思う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心をつくして たたえます 主よ （あなたを）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御前にひれ伏し 御名をあがめ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わが身の全てをささげます 主よ（あなたに）</a:t>
            </a:r>
          </a:p>
        </p:txBody>
      </p:sp>
      <p:sp>
        <p:nvSpPr>
          <p:cNvPr id="49869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aini fureru tabi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miwazao miru tabi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tokimeki anata o omou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o tsukushite tataemasu shu yo ( anata o)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mimaeni hirefu shi mina o agame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mino subete o sasagemasu shu yo (anata ni)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986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4986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986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あなたのあいにふれるたび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002 Em W 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岩にできるみつと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19558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dare lo mejor del trigo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la miel de la roca te dare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Derribare a tus adversarios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los buscara y no los hallara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Vencera en todos tus caminos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siempre en el nombre de Jesus</a:t>
            </a:r>
          </a:p>
        </p:txBody>
      </p:sp>
      <p:sp>
        <p:nvSpPr>
          <p:cNvPr id="1955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55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55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いわにできるみつと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とわに変わらぬ主のあわれみ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2323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"Porque para siempre Dios Tu misericordia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para siempre Dios Tu misericordia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Mejor que la vida es, mi alma lo sabe bien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para siempre Dios Tu misericordia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Mas vasta que el ancho mar,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Mas alta que el cielo esta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para siempre Dios Tu misericordia es"</a:t>
            </a:r>
          </a:p>
        </p:txBody>
      </p:sp>
      <p:sp>
        <p:nvSpPr>
          <p:cNvPr id="2232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32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32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とわにかわらぬしゅのあわれみ</a:t>
            </a: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258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心を注いで主にほめ歌え</a:t>
            </a:r>
            <a:endParaRPr lang="ja-JP" altLang="en-US" smtClean="0"/>
          </a:p>
        </p:txBody>
      </p:sp>
      <p:sp>
        <p:nvSpPr>
          <p:cNvPr id="499715" name="Text Box 1027"/>
          <p:cNvSpPr txBox="1">
            <a:spLocks noChangeArrowheads="1"/>
          </p:cNvSpPr>
          <p:nvPr/>
        </p:nvSpPr>
        <p:spPr bwMode="auto">
          <a:xfrm>
            <a:off x="152405" y="206843"/>
            <a:ext cx="8869363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心をそそいで 主にほめうたえ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はげしいいなづま 大水のように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キリスト全能の神 わが主 （*２）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全地をゆるがす 賛美のとどろき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叫べハレルヤ 主のみまえで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ハレルヤ ハレルヤ 全ての民よ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ハレルヤ ハレルヤ 声あげよ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ハレルヤ ハレルヤ 闇を砕け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ハレルヤ ハレルヤ 主に栄光</a:t>
            </a:r>
          </a:p>
        </p:txBody>
      </p:sp>
      <p:sp>
        <p:nvSpPr>
          <p:cNvPr id="499716" name="Text Box 1028"/>
          <p:cNvSpPr txBox="1">
            <a:spLocks noChangeArrowheads="1"/>
          </p:cNvSpPr>
          <p:nvPr/>
        </p:nvSpPr>
        <p:spPr bwMode="auto">
          <a:xfrm>
            <a:off x="119297" y="533868"/>
            <a:ext cx="8796337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kokoro o sosoide  shu ni homeutae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hagesii inazuma  oomizu no yooni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kirisuto zennoo no kami  waga shu 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zenchi o yurugasu  sanbi no todoroki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sakebe  hallelujah  shu no mimae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subete no tami yo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koe o ageyo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yami o kudake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hallelujah  hallelujah  shu ni eikoo</a:t>
            </a:r>
          </a:p>
        </p:txBody>
      </p:sp>
      <p:sp>
        <p:nvSpPr>
          <p:cNvPr id="4997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4997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4997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こころをそそいでしゅにほめうたえ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258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心を注いで主にほめ歌え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0073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"Derramando nuestros corazones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delante del trono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Cantemos como estruendo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grandes aguas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///Porque el Senyor Todopoderoso reina///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la tierra se estremezca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un rio de alabanza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Cantando aleluya, postrados ante el trono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///Porque el Senyor Todopoderoso reina///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Aleluya, Aleluya, pequenyos y grandes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Aleluya, Aleluya, levanten su voz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Aleluya, Aleluya, destruyan tinieblas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Aleluya, Aleluya, den gloria al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///Porque el Senyor Todopoderoso reina"</a:t>
            </a:r>
          </a:p>
        </p:txBody>
      </p:sp>
      <p:sp>
        <p:nvSpPr>
          <p:cNvPr id="5007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07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007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こころをそそいでしゅにほめうたえ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あなただけが私の神</a:t>
            </a:r>
            <a:endParaRPr lang="ja-JP" altLang="en-US" smtClean="0"/>
          </a:p>
        </p:txBody>
      </p:sp>
      <p:sp>
        <p:nvSpPr>
          <p:cNvPr id="5017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あなただけが　わたしの神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栄光にみちた　うるわしいおかた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　イエス　うるわしい 主イエス</a:t>
            </a:r>
          </a:p>
        </p:txBody>
      </p:sp>
      <p:sp>
        <p:nvSpPr>
          <p:cNvPr id="50176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dakega watashi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ni michita uruwashi i okata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 iesu uruwashii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017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017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017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あなただけがわたしのかみ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あなただけが私の神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0278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"LORD THERE IS NONE LIKE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THERE IS NONE LIKE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YOU'RE PRECIOUS AND YOU'RE GLORIOUS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 BEAUTIFUL AND MARVELOUS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OH, LORD, MY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SWEET PRECIOUS LORD, OH, OH, OH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027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027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027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あなただけがわたしのかみ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259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あなただけが私の神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0381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hay nadie como tu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hay nadie como tu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Precioso y glorioso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tan bell y tan hermoso</a:t>
            </a:r>
          </a:p>
        </p:txBody>
      </p:sp>
      <p:sp>
        <p:nvSpPr>
          <p:cNvPr id="5038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038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038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あなただけがわたしのかみ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栄光に満ちたお方</a:t>
            </a:r>
            <a:endParaRPr lang="ja-JP" altLang="en-US" smtClean="0"/>
          </a:p>
        </p:txBody>
      </p:sp>
      <p:sp>
        <p:nvSpPr>
          <p:cNvPr id="50483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栄光にみちたお方　賛美にふさわしい主 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手をあげて主をあがめよう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　神の小羊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主の大いなる御名たたえよう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永遠の神　   大いなる主　イエスを</a:t>
            </a:r>
          </a:p>
        </p:txBody>
      </p:sp>
      <p:sp>
        <p:nvSpPr>
          <p:cNvPr id="50483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ni michita okata sanbini fusawashii shu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teoagete shu o agame 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kamino komitsuji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ooinaru tatae you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 no kami ooinaru shu iesu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048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48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048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えいこうにみちたおかた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栄光に満ちたお方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058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"//Al que es digno de recibir la gloria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 que es digno de recibir el honor//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Levantemos nuestras manos y adoremos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Jesus, Cordero de gloria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exaltemos Su incomparable majestad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 que vive por siempre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 gran Yo Soy A Jesus"</a:t>
            </a:r>
          </a:p>
        </p:txBody>
      </p:sp>
      <p:sp>
        <p:nvSpPr>
          <p:cNvPr id="5058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58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058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えいこうにみちたおかた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教会が声上げ</a:t>
            </a:r>
            <a:endParaRPr lang="ja-JP" altLang="en-US" smtClean="0"/>
          </a:p>
        </p:txBody>
      </p:sp>
      <p:sp>
        <p:nvSpPr>
          <p:cNvPr id="5068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教会が　声あげ　主を賛美するとき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天から　力はなたれる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　子供たちが　みことばつげるとき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そこに　主の臨在くだる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聖なる主よ　力づよい岩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主の光をてらしてください</a:t>
            </a:r>
          </a:p>
        </p:txBody>
      </p:sp>
      <p:sp>
        <p:nvSpPr>
          <p:cNvPr id="5068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kyookai ga koe age  shu o sanbi suru toki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kara  chikara hanatareru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no  kodomo tachi ga  mikotoba tsugeru toki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soko ni  shu no rinzai kudaru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 naru shu yo  chikara zuyoi iwa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hikari o terasite kudasai</a:t>
            </a:r>
          </a:p>
        </p:txBody>
      </p:sp>
      <p:sp>
        <p:nvSpPr>
          <p:cNvPr id="5068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68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5068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きょうかいがこえあげ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川のようにわが内に</a:t>
            </a:r>
            <a:endParaRPr lang="ja-JP" altLang="en-US" smtClean="0"/>
          </a:p>
        </p:txBody>
      </p:sp>
      <p:sp>
        <p:nvSpPr>
          <p:cNvPr id="50790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川のように　わが内に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川のように　ながれてゆく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王なるイエス　信頼します（*２）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いのちの水が　川のように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あふれ　ながれる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今こそ　聖霊が　そそがれる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0790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kawa no yooni  waga uchi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kawa no yooni  nagareteyuku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naru iesu  sinrai simasu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inochi no mizu ga  kawa no yooni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afure  nagareru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koso  seirei ga  sosogareru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079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79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079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かわのようにわがうちに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川のようにわが内に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0893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"//Como corren rios por todo mi ser//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//Es que yo confio en Cristo mi Rey//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//Como rios de agua viva que salta pa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ﾕ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rriba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llevo dentro confirma, confirma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este momento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Espiritu Santo en derramamiento//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//Como corren rios por todo mi ser//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//Es que yo confio en Cristo mi Rey//"</a:t>
            </a:r>
          </a:p>
        </p:txBody>
      </p:sp>
      <p:sp>
        <p:nvSpPr>
          <p:cNvPr id="50893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893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0893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かわのようにわがうちに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024 G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あがめます全能の主</a:t>
            </a:r>
            <a:endParaRPr lang="ja-JP" altLang="en-US" smtClean="0"/>
          </a:p>
        </p:txBody>
      </p:sp>
      <p:sp>
        <p:nvSpPr>
          <p:cNvPr id="22425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　全能の主　あなただけを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平和の主　あなたを　慕い求める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心から　ほめ歌ささげ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　全能の主　あなただけを</a:t>
            </a:r>
          </a:p>
        </p:txBody>
      </p:sp>
      <p:sp>
        <p:nvSpPr>
          <p:cNvPr id="22426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zen noo no shu anata dakeo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no shu anatao shitai motomeru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kara homeuta sasa 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zen noo no shu anata dake o</a:t>
            </a:r>
          </a:p>
        </p:txBody>
      </p:sp>
      <p:sp>
        <p:nvSpPr>
          <p:cNvPr id="2242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42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42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あがめますぜんのうのしゅ</a:t>
            </a: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主の御名かかげよ主の敵はちりうせよ</a:t>
            </a:r>
            <a:endParaRPr lang="ja-JP" altLang="en-US" smtClean="0"/>
          </a:p>
        </p:txBody>
      </p:sp>
      <p:sp>
        <p:nvSpPr>
          <p:cNvPr id="50995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主のみなかかげよう　主の敵は　ちりうせよ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暗闇の王国に 賛美をもって　せめのぼれ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さあ山に登り　さけべ国々に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暗闇の王国は　くずれおちる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くずれおちる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(*4) 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くずれおちた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４）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</a:p>
        </p:txBody>
      </p:sp>
      <p:sp>
        <p:nvSpPr>
          <p:cNvPr id="50995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syuno mina kakageyoo syuno tekiha tiriuseyo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kurayamino ookokuni sannbio motte semenobore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yamani nobori sakebe kuniguni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kurayamino ookokuwa kuzureotiru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kuzureotiru   ( kuzureotiru  )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099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099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099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しゅのみなかかげよしゅのてきはちりうせよ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造り主の父よその計画を</a:t>
            </a:r>
            <a:endParaRPr lang="ja-JP" altLang="en-US" smtClean="0"/>
          </a:p>
        </p:txBody>
      </p:sp>
      <p:sp>
        <p:nvSpPr>
          <p:cNvPr id="510979" name="Text Box 1027"/>
          <p:cNvSpPr txBox="1">
            <a:spLocks noChangeArrowheads="1"/>
          </p:cNvSpPr>
          <p:nvPr/>
        </p:nvSpPr>
        <p:spPr bwMode="auto">
          <a:xfrm>
            <a:off x="152405" y="387350"/>
            <a:ext cx="8869363" cy="1119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造り主の父よ　その計画を  選びの　民を　おこし　知らせたまえ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全地はあなたの　力　待ち望む　油注ぎ　たまえ　今この国に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1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ながれ</a:t>
            </a:r>
            <a:r>
              <a:rPr lang="ja-JP" altLang="en-US" sz="2100" baseline="0" dirty="0" err="1">
                <a:solidFill>
                  <a:schemeClr val="bg1"/>
                </a:solidFill>
                <a:latin typeface="ＭＳ Ｐゴシック" pitchFamily="50" charset="-128"/>
              </a:rPr>
              <a:t>よ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栄光　この地から　世界に　あふれよ　主の香り　われらの中に</a:t>
            </a:r>
          </a:p>
          <a:p>
            <a:pPr algn="ctr" eaLnBrk="1" hangingPunct="1"/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支配者なる　主よ　その約束を　ときはなち　教会に　勝利を与え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私達を　主に　立ちかえらせて　あなたの力により強めたまえ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1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王なる主に　栄光あれ　全地の主に　栄光あれ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見させたまえ　栄光あれ　主イエスの栄光</a:t>
            </a:r>
          </a:p>
        </p:txBody>
      </p:sp>
      <p:sp>
        <p:nvSpPr>
          <p:cNvPr id="51098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119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tsukurinusi no chichi yo sono keikaku oerabi no tami o okosi sirase tamae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zenchi wa anata no chikara machinozomu abura sosogitamae ima kono kuni ni </a:t>
            </a:r>
          </a:p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nagare yo eikoo kono chi kara sekai ni afureyo shu no kaori warera no naka ni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1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sihaisha naru shu yo sono yakusoku o toki hanachi kyookai ni shoori o atae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watasi tachi o shu ni tachikaerasete anata no chikara niyori tsuyome tamae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1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oo naru shu ni  eikoo are zenchi no shu ni  eikoo are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misase tamae  eikoo are shu iesu no eikoo</a:t>
            </a:r>
          </a:p>
        </p:txBody>
      </p:sp>
      <p:sp>
        <p:nvSpPr>
          <p:cNvPr id="5109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09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09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つくりぬしのちちよそのけいかくを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造り主の父よその計画を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12003" name="Text Box 1027"/>
          <p:cNvSpPr txBox="1">
            <a:spLocks noChangeArrowheads="1"/>
          </p:cNvSpPr>
          <p:nvPr/>
        </p:nvSpPr>
        <p:spPr bwMode="auto">
          <a:xfrm>
            <a:off x="152405" y="297331"/>
            <a:ext cx="8869363" cy="9913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"FATHER OF CREATION, UNFOLD YOUR SOVEREIGN PLAN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RAISE UP A CHOSEN GENERATION 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THAT WILL MARCH THROUGH THE LAND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ALL OF CREATION IS LONGING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FOR YOUR UNVEILING OF POWER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WOULD YOU RELEASE YOUR ANOINTING 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OH GOD LET THIS BE THE HOUR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LET YOUR GLORY FALL IN THIS ROOM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LET IT GO FORTH FROM HERE TO THE NATIONS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LET YOUR FRAGRANCE REST IN THIS PLACE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AS WE GATHER TO SEEK YOUR FACE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RULER OF THE NATIONS THE WORLD HAS YET TO SEE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THE FULL RELEASE OF YOUR PROMISE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THE CHURCH IN VICTORY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TURN TO US LORD AND TOUCH US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MAKE US STRONG IN YOUR MIGHT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OVER COME OUR WEAKNESS  THAT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WE COULD STAND UP AND FIGHT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(LET YOUR KINGDOM COME)*2 (LET YOUR WILL BE DONE) *2    </a:t>
            </a:r>
            <a:b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chemeClr val="bg1"/>
                </a:solidFill>
                <a:latin typeface="ＭＳ Ｐゴシック" pitchFamily="50" charset="-128"/>
              </a:rPr>
              <a:t>(LET US SEE ON EARTH) *2 (THE GLORY OF YOUR SON) *2"</a:t>
            </a:r>
          </a:p>
        </p:txBody>
      </p:sp>
      <p:sp>
        <p:nvSpPr>
          <p:cNvPr id="5120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20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20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つくりぬしのちちよそのけいかくを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266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私のイエス様唯一の救い</a:t>
            </a:r>
            <a:endParaRPr lang="ja-JP" altLang="en-US" smtClean="0"/>
          </a:p>
        </p:txBody>
      </p:sp>
      <p:sp>
        <p:nvSpPr>
          <p:cNvPr id="513027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私のイエス様  唯一の救い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いつでも  賛美を 主の愛のゆえ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あなたは 慰め 隠れ場   力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息あるものみな  たえず  あがめよ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全地よ  叫び歌え 力と威光  賛美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山は伏し  海うなる　主の御名のひびきで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主の御手のわざ歌う と</a:t>
            </a:r>
            <a:r>
              <a:rPr lang="ja-JP" altLang="en-US" sz="2700" baseline="0" dirty="0" err="1">
                <a:solidFill>
                  <a:schemeClr val="bg1"/>
                </a:solidFill>
                <a:latin typeface="ＭＳ Ｐゴシック" pitchFamily="50" charset="-128"/>
              </a:rPr>
              <a:t>わに</a:t>
            </a: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愛しとわに立つ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他にない  御約束  主よ</a:t>
            </a:r>
          </a:p>
        </p:txBody>
      </p:sp>
      <p:sp>
        <p:nvSpPr>
          <p:cNvPr id="513028" name="Text Box 1028"/>
          <p:cNvSpPr txBox="1">
            <a:spLocks noChangeArrowheads="1"/>
          </p:cNvSpPr>
          <p:nvPr/>
        </p:nvSpPr>
        <p:spPr bwMode="auto">
          <a:xfrm>
            <a:off x="119297" y="60325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watashi no iesusama yuiitsuno sukui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itsudemo sambiwo syunoaino yue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anatawa nagusame kakureba chikara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ikiaru monomina taezu agame yo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zenchi yo sakebi utae chikara to ikou sanbi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yamawa fushi umi unaru shuno minano hibikide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shuno mite no waza utau towani aishi towani tatsu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hokani nai mi yakusoku shu yo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7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130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30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30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わたしのいえすさまゆいいつのすくい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266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私のイエス様唯一の救い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14051" name="Text Box 1027"/>
          <p:cNvSpPr txBox="1">
            <a:spLocks noChangeArrowheads="1"/>
          </p:cNvSpPr>
          <p:nvPr/>
        </p:nvSpPr>
        <p:spPr bwMode="auto">
          <a:xfrm>
            <a:off x="152405" y="5334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"MY JESUS, MY SAVIOUR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LORD, THERE IS NONE LIKE YOU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ALL OF MY DAYS, I WANT TO PRAISE,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THE WONDERS OF YOUR MIGHTY LOVE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MY COMFORT, MY SHELTER,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TOWER OF REFUGE AND STRENGTH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LET EVERY BREATH, ALL THAT I AM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NEVER CEASE TO WORSHIP YOU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SHOUT TO THE LORD, ALL THE EARTH LET US SING,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POWER AND MAJESTY, PRAISE TO THE KING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MOUNTAINS BOW DOWN AND THE SEAS WILL ROAR,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AT THE SOUND OF YOUR NAME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SING FOR JOY AT THE WORK OF YOUR HANDS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FOREVER I'LL LOVE YOU, FOREVER I'LL STAND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NOTHING COMPARES TO THE PROMISE I HAVE IN YOU"</a:t>
            </a:r>
          </a:p>
        </p:txBody>
      </p:sp>
      <p:sp>
        <p:nvSpPr>
          <p:cNvPr id="5140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40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40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わたしのいえすさまゆいいつのすくい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喜びの声を上げよ主はほむべき方</a:t>
            </a:r>
            <a:endParaRPr lang="ja-JP" altLang="en-US" smtClean="0"/>
          </a:p>
        </p:txBody>
      </p:sp>
      <p:sp>
        <p:nvSpPr>
          <p:cNvPr id="5150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喜びの声をあげよ　主は</a:t>
            </a:r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ほむべ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き方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霊でうたえ　手をたたけ　主をほめたたえよ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ほ む べ き　  ほむべきお方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ハ レ ル ヤ   　主をほめたたえよう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1507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no koe ageyo  shu wa homubeki 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rei de utae  te o tatake  shu o hometataeyo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homubeki   homubeki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shu o hometataeyoo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150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150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50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よろこびのこえをあげよしゅはほむべきかた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喜びの声を上げよ主はほむべき方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1609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"MAKE A JOYFUL NOISE UNTO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HE IS WORTHY TO BE PRAISED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SING WITH YOUR SPIRIT,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CLAP WITH YOUR HANDS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OUR GOD IS GREATLY TO BE PRAISED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WORTHY, WORTHY, HE IS WORTHY TO BE PRAISED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HALLELUJAH, OUR GOD IS WOTHY TO BE PRAISED"</a:t>
            </a:r>
          </a:p>
        </p:txBody>
      </p:sp>
      <p:sp>
        <p:nvSpPr>
          <p:cNvPr id="5161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161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161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よろこびのこえをあげよしゅはほむべきかた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あなたを求めいつまでも</a:t>
            </a:r>
            <a:endParaRPr lang="ja-JP" altLang="en-US" smtClean="0"/>
          </a:p>
        </p:txBody>
      </p:sp>
      <p:sp>
        <p:nvSpPr>
          <p:cNvPr id="51712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あなたを求め いつまでも　ともに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わがうちに みちて下さい　日毎に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主よわが心　くだいて下さい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　ゆだねます主に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わが全ては　あなたのものです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わがうちに　みちて下さい</a:t>
            </a:r>
          </a:p>
        </p:txBody>
      </p:sp>
      <p:sp>
        <p:nvSpPr>
          <p:cNvPr id="5171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motome itumademo tomoni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uchi ni michite kudasai mi gotoni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waga kokoro kudasaite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yudane masu shu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subete wa anata no mono desu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uchi ni michite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171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71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171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あなたをもとめいつまでもともに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269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主の臨在の中で われらはひざをかがめ</a:t>
            </a:r>
            <a:endParaRPr lang="ja-JP" altLang="en-US" smtClean="0"/>
          </a:p>
        </p:txBody>
      </p:sp>
      <p:sp>
        <p:nvSpPr>
          <p:cNvPr id="518147" name="Text Box 1027"/>
          <p:cNvSpPr txBox="1">
            <a:spLocks noChangeArrowheads="1"/>
          </p:cNvSpPr>
          <p:nvPr/>
        </p:nvSpPr>
        <p:spPr bwMode="auto">
          <a:xfrm>
            <a:off x="152405" y="221131"/>
            <a:ext cx="8869363" cy="9913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１ 主の臨在の中で われらはひざをかがめ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あなたの御名を おそれます 力づよい主の御名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主の臨在の中で われらは 心を主に向け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今 御前にすすみゆき 賛美を ささげます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＊ ほむべきかな あなたの御名は 偉大なかみ 栄光の王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ほむべきかな ただひとり 賛美を受ける方に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２  主の臨在の中で われらは 主に手をあげ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今すべての思いわずらい あなたにゆだねます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主の御座から流れる 恵みとあわれみの泉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主よわたしは うえかわいて あなたを求めます</a:t>
            </a:r>
          </a:p>
        </p:txBody>
      </p:sp>
      <p:sp>
        <p:nvSpPr>
          <p:cNvPr id="518148" name="Text Box 1028"/>
          <p:cNvSpPr txBox="1">
            <a:spLocks noChangeArrowheads="1"/>
          </p:cNvSpPr>
          <p:nvPr/>
        </p:nvSpPr>
        <p:spPr bwMode="auto">
          <a:xfrm>
            <a:off x="119297" y="457200"/>
            <a:ext cx="8796337" cy="1119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 rinzai no naka de    warera wa hiza o kagame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anata no mina o  osoremasu  chikara zuyoi shu no mina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 rinzai no naka de warera wa kokoro o shu ni muke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ima  mimae ni susumi yuki  sanbi o  sasagemasu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* homubeki kana  anata no mina wa  idai na kami  eikoo no oo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homubeki kana tada hitori sanbi o ukeru katani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no rinzai no naka de warera wa  shu ni te o age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ima subete no omoi wazurai  anata ni yudane masu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no miza kara nagareru megumi to awaremi no izumi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yo watasi wa  ue kawaite anata o motomemasu 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</a:p>
        </p:txBody>
      </p:sp>
      <p:sp>
        <p:nvSpPr>
          <p:cNvPr id="5181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81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181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しゅのりんざいのなかで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270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神のみ子　救い主　イエスさま</a:t>
            </a:r>
            <a:endParaRPr lang="ja-JP" altLang="en-US" smtClean="0"/>
          </a:p>
        </p:txBody>
      </p:sp>
      <p:sp>
        <p:nvSpPr>
          <p:cNvPr id="519171" name="Text Box 1027"/>
          <p:cNvSpPr txBox="1">
            <a:spLocks noChangeArrowheads="1"/>
          </p:cNvSpPr>
          <p:nvPr/>
        </p:nvSpPr>
        <p:spPr bwMode="auto">
          <a:xfrm>
            <a:off x="152405" y="387350"/>
            <a:ext cx="8869363" cy="1119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神のみ子　救い主　イエスさま　呼ばせてください　そのおなまえを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いつでもどこでもイエスさまと　罪の許しの　み救いは　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あなた　だけから　くるのです　おすがりさせて　くださいイエス様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もうしわけありません　イエスさま  呼ばせてください　そのおなまえを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いつでもどこでもイエスさまと  わたしの弱さも　あやまちも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>すべてをその身に背負われた  おしたいさせてください　イエス様</a:t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3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3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19172" name="Text Box 1028"/>
          <p:cNvSpPr txBox="1">
            <a:spLocks noChangeArrowheads="1"/>
          </p:cNvSpPr>
          <p:nvPr/>
        </p:nvSpPr>
        <p:spPr bwMode="auto">
          <a:xfrm>
            <a:off x="119297" y="661988"/>
            <a:ext cx="8796337" cy="1076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kami no miko sukuinushi iesu sama yobasete kudasai sono onamae o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itsudemo dokodemo iesu sama to tsumi no yurushi no misukui wa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anata dake kara kurunodesu osugari sasete kudasai iesu sama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moushiwake arimasen iesu sama yobasete kudasai sono onamae o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itsudemo dokodemo iesu sama to watashino yowasamo ayamachimo</a:t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subete sonomini sewo wareta oshitai sasete kudasai iesu sama</a:t>
            </a:r>
          </a:p>
        </p:txBody>
      </p:sp>
      <p:sp>
        <p:nvSpPr>
          <p:cNvPr id="5191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191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191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かみのみこすくいぬしいえすさま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024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あがめます全能の主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25283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WORSHIP YOU, ALMIGHTY GOD,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THERE IS NONE LIKE YOU.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WORSHIP YOU, O PRINCE OF PEACE,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THAT IS WHAT I WANT TO DO.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GIVE YOU PRAISE...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FOR YOU ARE MY RIGHTEOUSNESS.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WORSHIP YOU, ALMIGHTY GOD,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THERE IS NONE LIKE YOU.</a:t>
            </a:r>
          </a:p>
        </p:txBody>
      </p:sp>
      <p:sp>
        <p:nvSpPr>
          <p:cNvPr id="225284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25285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5286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あがめますぜんのうのしゅ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271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私と家族は　主に仕える</a:t>
            </a:r>
            <a:endParaRPr lang="ja-JP" altLang="en-US" smtClean="0"/>
          </a:p>
        </p:txBody>
      </p:sp>
      <p:sp>
        <p:nvSpPr>
          <p:cNvPr id="520195" name="Text Box 1027"/>
          <p:cNvSpPr txBox="1">
            <a:spLocks noChangeArrowheads="1"/>
          </p:cNvSpPr>
          <p:nvPr/>
        </p:nvSpPr>
        <p:spPr bwMode="auto">
          <a:xfrm>
            <a:off x="152405" y="657693"/>
            <a:ext cx="8869363" cy="152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私と家族は　主に仕える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私と家族は　主に仕える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主に仕える　主に仕える</a:t>
            </a:r>
          </a:p>
        </p:txBody>
      </p:sp>
      <p:sp>
        <p:nvSpPr>
          <p:cNvPr id="520196" name="Text Box 1028"/>
          <p:cNvSpPr txBox="1">
            <a:spLocks noChangeArrowheads="1"/>
          </p:cNvSpPr>
          <p:nvPr/>
        </p:nvSpPr>
        <p:spPr bwMode="auto">
          <a:xfrm>
            <a:off x="119297" y="1123950"/>
            <a:ext cx="8796337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watashito kazokuwa shunitsukaeru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watashito kazokuwa shunitsukaeru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shunitsukaeru shunitsukaeru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201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01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201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わたしとかぞくはしゅにつかえる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私と家族は　主に仕える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2121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for me and my house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serve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for me and my house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serve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serve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will serve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2122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122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2122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わたしとかぞくはしゅにつかえる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272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栄光に満ちた御父の</a:t>
            </a:r>
            <a:endParaRPr lang="ja-JP" altLang="en-US" smtClean="0"/>
          </a:p>
        </p:txBody>
      </p:sp>
      <p:sp>
        <p:nvSpPr>
          <p:cNvPr id="5222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栄光にみちた　み父の　右の座につき治める主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燃えるようなまなざし　声のひびき　おおみずのよう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おおいなる　全能の神　主の栄光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おおいなる　全能の神　勝利者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栄光の冠うけ　こひつじ主イエス　勝利の主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とわに生きてる　わが主　ひれふして　あがめよう</a:t>
            </a:r>
          </a:p>
        </p:txBody>
      </p:sp>
      <p:sp>
        <p:nvSpPr>
          <p:cNvPr id="52224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eikoni michita michichi no migi no zani tsuki osamaru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moeru yoona manazashi koe no hiniki oomizu no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 naru zen noo no kami shuno eikoo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 naru zen noono kami shoori sha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kamuri uke kohi tsuji iesu shoori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ikiteru waga shuo hirefu shite agame 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222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222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22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えいこうにみちたみちちの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273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栄光ほまれ小羊イエスに</a:t>
            </a:r>
            <a:endParaRPr lang="ja-JP" altLang="en-US" smtClean="0"/>
          </a:p>
        </p:txBody>
      </p:sp>
      <p:sp>
        <p:nvSpPr>
          <p:cNvPr id="52326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栄光ほまれ 小羊イエスに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栄光ほまれ わが王に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賛美のいけにえを主に携え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我が身の全てで主をたたえよう</a:t>
            </a:r>
          </a:p>
        </p:txBody>
      </p:sp>
      <p:sp>
        <p:nvSpPr>
          <p:cNvPr id="52326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homare kohitsuji iesu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homare waga ooni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sambi no ikenie o shuni tazusae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mino subete de shuo tatae yoo</a:t>
            </a:r>
          </a:p>
        </p:txBody>
      </p:sp>
      <p:sp>
        <p:nvSpPr>
          <p:cNvPr id="5232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32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32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えいこうほまれこひつじいえすに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273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栄光ほまれ小羊イエスに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2429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//Gloria y honor demos al Cordero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Gloria y honor dad a nuestro Rey//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//Sacrificio te ofrezco mi canto te doy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mi vida proclamo Tu grandeza Senyor//</a:t>
            </a:r>
          </a:p>
        </p:txBody>
      </p:sp>
      <p:sp>
        <p:nvSpPr>
          <p:cNvPr id="52429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429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429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えいこうほまれこひつじいえすに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274 D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このままずっとあなたと共に</a:t>
            </a:r>
            <a:endParaRPr lang="ja-JP" altLang="en-US" dirty="0" smtClean="0"/>
          </a:p>
        </p:txBody>
      </p:sp>
      <p:sp>
        <p:nvSpPr>
          <p:cNvPr id="5253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このままずっと　あなた共に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離れたくない　離さない　主の臨在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主の御霊　われに触れ　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心から礼拝　ささげます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愛伝える　言葉も尽きて　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ただ捧げる　主への賛美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ただ一人　御そばにて　あがめます　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>主よ　あなただけ　主よ</a:t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7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2531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konomama zutto anata tomo 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hanaretaku nai hanasanai shu no rinzai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no mitama ware ni fure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kokoro kara reihai sasage masu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ai tsutaeru kotoba mo tsukite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tada sasageru shu e no sanbi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tada hitori misoba nite agamemasu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yo anata dake shu yo</a:t>
            </a:r>
          </a:p>
        </p:txBody>
      </p:sp>
      <p:sp>
        <p:nvSpPr>
          <p:cNvPr id="5253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253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53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このままずっとあなたとともに</a:t>
            </a: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274 D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このままずっとあなたと共に　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ja-JP" altLang="en-US" dirty="0" smtClean="0"/>
          </a:p>
        </p:txBody>
      </p:sp>
      <p:sp>
        <p:nvSpPr>
          <p:cNvPr id="5263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4800">
                <a:solidFill>
                  <a:schemeClr val="bg1"/>
                </a:solidFill>
              </a:rPr>
              <a:t>Hay momentos que no deberían terminar,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hay segundos que tendrían que ser eternidad.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/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Cuando tu espíritu señor, se toca con el mio 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y mi corazón estalla en adoración.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/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Te amo mi Señor se acaban las palabras 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sólo me queda mi alma para cantarte.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/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Te amo mi Señor no hay nadie alrededor</a:t>
            </a:r>
            <a:br>
              <a:rPr lang="es-ES" altLang="ja-JP" sz="4800">
                <a:solidFill>
                  <a:schemeClr val="bg1"/>
                </a:solidFill>
              </a:rPr>
            </a:br>
            <a:r>
              <a:rPr lang="es-ES" altLang="ja-JP" sz="4800">
                <a:solidFill>
                  <a:schemeClr val="bg1"/>
                </a:solidFill>
              </a:rPr>
              <a:t>sólo estamos Tú y yo</a:t>
            </a:r>
          </a:p>
          <a:p>
            <a:pPr algn="ctr" eaLnBrk="1" hangingPunct="1"/>
            <a:r>
              <a:rPr lang="es-ES" altLang="ja-JP" sz="4800">
                <a:solidFill>
                  <a:schemeClr val="bg1"/>
                </a:solidFill>
              </a:rPr>
              <a:t>sólo estamos Tú y yo.</a:t>
            </a:r>
            <a:endParaRPr lang="ja-JP" altLang="en-US" sz="4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26340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526341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３</a:t>
            </a:r>
          </a:p>
        </p:txBody>
      </p:sp>
      <p:sp>
        <p:nvSpPr>
          <p:cNvPr id="526342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solidFill>
                  <a:srgbClr val="000000"/>
                </a:solidFill>
                <a:latin typeface="ＭＳ Ｐゴシック" pitchFamily="50" charset="-128"/>
              </a:rPr>
              <a:t>このままずっとあなたとともに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聖なる主の御前に進み出て</a:t>
            </a:r>
            <a:endParaRPr lang="ja-JP" altLang="en-US" smtClean="0"/>
          </a:p>
        </p:txBody>
      </p:sp>
      <p:sp>
        <p:nvSpPr>
          <p:cNvPr id="5273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聖なる主の御前に　進み出て 求めます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わが盾 わが砦　たたえます とこしえに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わが望み 御前に立ちて　あおぎみたい あなたの御顔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わが喜び 御前でいこい 　たたえたい 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  いと高き 方　すべてに まさる 主の御名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わが望み  主よ  信頼します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2736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 naru shu no mimae ni susumidete motomemasu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tate  waga  toride  tataemasu  tokosie 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nozomi  mimae ni tachite aogi mitai  anata no mikao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yorokobi  mimae de ikoi tataetai  shu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 ito takaki  kata subete ni  masaru 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nozomi  shu yo  sinrai simasu </a:t>
            </a:r>
          </a:p>
        </p:txBody>
      </p:sp>
      <p:sp>
        <p:nvSpPr>
          <p:cNvPr id="5273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273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273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せいなるしゅのみまえにすすみでてもとめます</a:t>
            </a: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276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主イエスわが望み賛美ささげます</a:t>
            </a:r>
            <a:endParaRPr lang="ja-JP" altLang="en-US" smtClean="0"/>
          </a:p>
        </p:txBody>
      </p:sp>
      <p:sp>
        <p:nvSpPr>
          <p:cNvPr id="528387" name="Text Box 2051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主イエスわが望み賛美ささげます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主イエスわが希望したい求めます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主イエスの御名たたえよ　みすくいを喜ぼう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喜びをもって主の御名たたえよ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たたえます  栄光主にあれ　あがめます  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（いつもどんな時も　主の御名をたたえよ）</a:t>
            </a:r>
          </a:p>
        </p:txBody>
      </p:sp>
      <p:sp>
        <p:nvSpPr>
          <p:cNvPr id="528388" name="Text Box 2052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waga nozomi sanbi sasagemasu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waga kiboo sitai motomemasu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mina tataeyo misukui o yorokoboo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motte shu no mina tataeyo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tataemasu  eikoo shu ni are agamemasu 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（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itsumo donna toki mo shu no mina o tataeyo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） </a:t>
            </a:r>
          </a:p>
        </p:txBody>
      </p:sp>
      <p:sp>
        <p:nvSpPr>
          <p:cNvPr id="52838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839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8391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しゅいえすわがのぞみさんびささげます</a:t>
            </a: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276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主イエスわが望み賛美ささげます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2941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Eres tu la unica razon de mi adoracion oh 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Eres tu la esperanza que anhele tener oh 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Confie en ti me has ayudado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salvacion me has regalado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Hoy hay cozo en mi corazon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mi canto te alabare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alabare Te glorificare Te alabare mi buen 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todo tiempo te alabare En to do tiempo te adorare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294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294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294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しゅいえすわがのぞみさんびささげます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027 G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イエス愛しますイエスあがめます</a:t>
            </a:r>
            <a:endParaRPr lang="ja-JP" altLang="en-US" dirty="0" smtClean="0"/>
          </a:p>
        </p:txBody>
      </p:sp>
      <p:sp>
        <p:nvSpPr>
          <p:cNvPr id="22630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  　愛します 　イエス　 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主は偉大な　全能の神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平和の君なる主</a:t>
            </a:r>
          </a:p>
        </p:txBody>
      </p:sp>
      <p:sp>
        <p:nvSpPr>
          <p:cNvPr id="22630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aishimasu iesu aishimasu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idaina zen noo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 wa no kimi naru shu</a:t>
            </a:r>
          </a:p>
        </p:txBody>
      </p:sp>
      <p:sp>
        <p:nvSpPr>
          <p:cNvPr id="2263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263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63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 err="1">
                <a:latin typeface="ＭＳ Ｐゴシック" pitchFamily="50" charset="-128"/>
              </a:rPr>
              <a:t>いえす</a:t>
            </a:r>
            <a:r>
              <a:rPr lang="ja-JP" altLang="en-US" sz="1000" baseline="0" dirty="0">
                <a:latin typeface="ＭＳ Ｐゴシック" pitchFamily="50" charset="-128"/>
              </a:rPr>
              <a:t>あいしますいえすあがめます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主の御名をたたえよう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Magnify Jesus</a:t>
            </a:r>
            <a:endParaRPr lang="en-US" altLang="ja-JP" smtClean="0"/>
          </a:p>
        </p:txBody>
      </p:sp>
      <p:sp>
        <p:nvSpPr>
          <p:cNvPr id="530435" name="Text Box 1027"/>
          <p:cNvSpPr txBox="1">
            <a:spLocks noChangeArrowheads="1"/>
          </p:cNvSpPr>
          <p:nvPr/>
        </p:nvSpPr>
        <p:spPr bwMode="auto">
          <a:xfrm>
            <a:off x="274638" y="304802"/>
            <a:ext cx="8869362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　たたえよう　（*２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主は賛美に　ふさわしい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主は賛美に　　ふさわしいお方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イエスは主</a:t>
            </a:r>
          </a:p>
        </p:txBody>
      </p:sp>
      <p:sp>
        <p:nvSpPr>
          <p:cNvPr id="53043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 tataeyo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sanbi ni  fusawasii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sanbi ni  fusawasii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shu </a:t>
            </a:r>
          </a:p>
        </p:txBody>
      </p:sp>
      <p:sp>
        <p:nvSpPr>
          <p:cNvPr id="5304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304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304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しゅのみなをたたえよう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主の御名をたたえよう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Magnify Jesus E</a:t>
            </a:r>
            <a:endParaRPr lang="en-US" altLang="ja-JP" smtClean="0"/>
          </a:p>
        </p:txBody>
      </p:sp>
      <p:sp>
        <p:nvSpPr>
          <p:cNvPr id="53145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"MAGNIFY JESUS MAGNIFY THE LORD 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HE IS WORTHY (3X)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BE PRAISED, TO BE PRAISED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314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314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314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しゅのみなをたたえよう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主の御名をたたえよう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Magnify Jesus S</a:t>
            </a:r>
            <a:endParaRPr lang="en-US" altLang="ja-JP" smtClean="0"/>
          </a:p>
        </p:txBody>
      </p:sp>
      <p:sp>
        <p:nvSpPr>
          <p:cNvPr id="53248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Alaba a Cristo Alaba a Senor(2X)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el es digno (3X)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adoracion de adoracion</a:t>
            </a:r>
          </a:p>
        </p:txBody>
      </p:sp>
      <p:sp>
        <p:nvSpPr>
          <p:cNvPr id="53248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3248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3248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しゅのみなをたたえよう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279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うるわしい主の臨在</a:t>
            </a:r>
            <a:endParaRPr lang="ja-JP" altLang="en-US" smtClean="0"/>
          </a:p>
        </p:txBody>
      </p:sp>
      <p:sp>
        <p:nvSpPr>
          <p:cNvPr id="53350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麗しい　主の臨在　主イエス　救いぬし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われ生かし　やしなう　みことばと　愛で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み前に 進み　安らぎ 憩う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 油と力　わたしを満たす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麗しい　主の臨在　主イエス　救いぬし</a:t>
            </a:r>
          </a:p>
        </p:txBody>
      </p:sp>
      <p:sp>
        <p:nvSpPr>
          <p:cNvPr id="53350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uruwasii  shu no rinzai  shu iesu  sukuinusi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ikasi  yasinau  mikotoba to  ai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minae ni  susumi  yasuragi  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 abura to chikara  watasi o mitasu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uruwasii  shu no rinzai  shu iesu  sukuinusi</a:t>
            </a:r>
          </a:p>
        </p:txBody>
      </p:sp>
      <p:sp>
        <p:nvSpPr>
          <p:cNvPr id="5335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335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335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うるわしいしゅのりんざい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281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わが主に向かい手をあげ</a:t>
            </a:r>
            <a:endParaRPr lang="ja-JP" altLang="en-US" smtClean="0"/>
          </a:p>
        </p:txBody>
      </p:sp>
      <p:sp>
        <p:nvSpPr>
          <p:cNvPr id="5345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わが主に向かい　手を上げ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我が身のすべて　ささげる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力と恵み　受けてあなたと　ともに　生きる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あなたの臨在　抱きしめて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喜び平安　わが身に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わが必要は　満たされる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主のあいの　ゆえに</a:t>
            </a:r>
          </a:p>
        </p:txBody>
      </p:sp>
      <p:sp>
        <p:nvSpPr>
          <p:cNvPr id="53453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shu ni nukai  te o age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mi no subete  sasageru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to megumi  ukete anata to tomoni ikiru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rinzai  dakisimete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heian  waga mi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hitsuyoo wa  mitasareru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no  yueni</a:t>
            </a:r>
          </a:p>
        </p:txBody>
      </p:sp>
      <p:sp>
        <p:nvSpPr>
          <p:cNvPr id="5345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345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345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わがしゅにむかいてをあげ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あなたの御前にひれ伏し</a:t>
            </a:r>
            <a:endParaRPr lang="ja-JP" altLang="en-US" smtClean="0"/>
          </a:p>
        </p:txBody>
      </p:sp>
      <p:sp>
        <p:nvSpPr>
          <p:cNvPr id="53555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あなたの御前にひれ伏し　したい求めます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喜びの賛美 たずさえ　たたえます 心から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主の愛は私を満たし　日ごとに あなたを思う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主の臨在の中で　わが愛をささげます</a:t>
            </a:r>
          </a:p>
        </p:txBody>
      </p:sp>
      <p:sp>
        <p:nvSpPr>
          <p:cNvPr id="53555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mimae ni hirefu shi shu yo shitai motome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no sambi tazusae tataemasu kokoro 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wa watashi o mitashi hi goto ni anata o omou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rin zai no naka de waga ai o sasage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355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355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355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あなたのみまえにひれふし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285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感謝と喜びささげます</a:t>
            </a:r>
            <a:endParaRPr lang="ja-JP" altLang="en-US" smtClean="0"/>
          </a:p>
        </p:txBody>
      </p:sp>
      <p:sp>
        <p:nvSpPr>
          <p:cNvPr id="53657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感謝と喜び  ささげます  カルバリの御わざ　たたえます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死の力　ほろぼし　血潮によりて  とこしえの命　与える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真実をつくし　たたえます  感謝をもって　たたえます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わが命　こころ  すべてをもって  あなただけを　たたえます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たたえます　主よ  たたえます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たたえます　主よ  たたえます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二人だけの　麗しいとき　わが心　ささげます</a:t>
            </a:r>
          </a:p>
        </p:txBody>
      </p:sp>
      <p:sp>
        <p:nvSpPr>
          <p:cNvPr id="53658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kansya to yorokobi sasage masu karubari no miwaza tatae 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 no chikara horoboshi chishio ni yorite tokoshie no inochi ataeru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shinjitsu o tsukushi tatae masu kansya o motte tatae 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inochi kokoro subete o motte anata dake o tatae 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tatae masu shu yo tatae 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tatae masu shu yo tatae 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futari dake no uruwashii toki waga kokoro sasagemasu</a:t>
            </a:r>
          </a:p>
        </p:txBody>
      </p:sp>
      <p:sp>
        <p:nvSpPr>
          <p:cNvPr id="5365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365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365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かんしゃとよろこびささげます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285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感謝と喜びささげます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3760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"Por la gracia de tu nombre te alabare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la historia del Calvario te adorare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tu vida, por tu merte,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tu sangre en la cruz,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tu amor inexplicable te alabare Con toda la devocion te alabare con toda mi gratitud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exaltare con mi vida con mi mente,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mi alma y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todas mis fuerzas te alabare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//Te alabare Senyor te alabare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alabare Senyor te alabare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nada ni nadie entre Tu y yo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hoy y siempre te alabare/"</a:t>
            </a:r>
          </a:p>
        </p:txBody>
      </p:sp>
      <p:sp>
        <p:nvSpPr>
          <p:cNvPr id="5376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376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376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かんしゃとよろこびささげます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286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あがめますわが心ささげ</a:t>
            </a:r>
            <a:endParaRPr lang="ja-JP" altLang="en-US" smtClean="0"/>
          </a:p>
        </p:txBody>
      </p:sp>
      <p:sp>
        <p:nvSpPr>
          <p:cNvPr id="5386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　我が  心　ささげ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わたしは　あなたのもの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わが避けどころ　なぐさめ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あがめます　御前にひれ伏して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わが身を　主は生かす　わが避けどころ　なぐさめ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まことの　命　あなたの　臨在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あなたの愛　恵みは注ぐ　私に</a:t>
            </a:r>
          </a:p>
        </p:txBody>
      </p:sp>
      <p:sp>
        <p:nvSpPr>
          <p:cNvPr id="53862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waga kokoro sasage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wa anata no mono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sakedokoro nagusame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agamemasu mimae ni hire fu shite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wagami o shu wa ikasu waga sakedokoro nagusame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makoto no inochi anata no rin zai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ai megumi wa soso gu watashi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386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386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386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あがめますわがこころささげ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286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あがめますわが心ささげ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3965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"Te alabo, mi vida depende de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todo mi ser se perfecciona en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sido mi refugio en mi caminar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adoro, mi corazon se postra ante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toda mi vida te pertenece a Ti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sido mi refugio en mi caminar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eres real en mi vida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eres real en mi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amor a cada instante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amor inagotable para mi"</a:t>
            </a:r>
          </a:p>
        </p:txBody>
      </p:sp>
      <p:sp>
        <p:nvSpPr>
          <p:cNvPr id="5396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396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396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あがめますわがこころささげ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029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私を愛してくれる  友がいる</a:t>
            </a:r>
            <a:endParaRPr lang="ja-JP" altLang="en-US" smtClean="0"/>
          </a:p>
        </p:txBody>
      </p:sp>
      <p:sp>
        <p:nvSpPr>
          <p:cNvPr id="2273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１ 私を愛してくれる  友がいる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私を愛してくれる  友はイエス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やさしい愛で  つつんでくれる方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私を愛する  友はイエス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２  あなた    ３ われら</a:t>
            </a:r>
          </a:p>
        </p:txBody>
      </p:sp>
      <p:sp>
        <p:nvSpPr>
          <p:cNvPr id="22733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1 watasi o aisite kureru  tomo ga 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watasi o aisite kureru  tomo wa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yasasii ai de  tsutsunde kureru 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watasi o aisuru  tomo wa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2  anata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3  warera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273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273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１</a:t>
            </a:r>
          </a:p>
        </p:txBody>
      </p:sp>
      <p:sp>
        <p:nvSpPr>
          <p:cNvPr id="2273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わたしをあいしてくれるともがいる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287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主は今生きておられる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)Because He lives1</a:t>
            </a:r>
            <a:endParaRPr lang="en-US" altLang="ja-JP" smtClean="0"/>
          </a:p>
        </p:txBody>
      </p:sp>
      <p:sp>
        <p:nvSpPr>
          <p:cNvPr id="5406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主は今、生きておられる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我が内におられる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すべては主の御手にあり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明日も生きよう　主がおられる</a:t>
            </a:r>
          </a:p>
        </p:txBody>
      </p:sp>
      <p:sp>
        <p:nvSpPr>
          <p:cNvPr id="54067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shuwa ima ikiteorareru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wagauchini 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subetewa shuno miteni ari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asumo ikiyou shuga orareru</a:t>
            </a:r>
          </a:p>
        </p:txBody>
      </p:sp>
      <p:sp>
        <p:nvSpPr>
          <p:cNvPr id="5406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406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406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しゅはいまいきておられる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287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主は今生きておられる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)Because He lives1 E</a:t>
            </a:r>
            <a:endParaRPr lang="en-US" altLang="ja-JP" smtClean="0"/>
          </a:p>
        </p:txBody>
      </p:sp>
      <p:sp>
        <p:nvSpPr>
          <p:cNvPr id="541699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"BECAUSE HE LIVES. I CAN FACE TOMORROW.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BECAUSE HE LIVES, ALL FEAR IS GONE.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BECAUSE I KNOW HE HOLDS THE FUTURE,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LIFE IS WORTH THE LIVING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JUST BECAUSE HE LIVES."</a:t>
            </a:r>
          </a:p>
        </p:txBody>
      </p:sp>
      <p:sp>
        <p:nvSpPr>
          <p:cNvPr id="5417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417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417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しゅはいまいきておられる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主イエスをほめよ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X3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その御わざを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endParaRPr lang="en-US" altLang="ja-JP" smtClean="0"/>
          </a:p>
        </p:txBody>
      </p:sp>
      <p:sp>
        <p:nvSpPr>
          <p:cNvPr id="54272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主イエスをほめよ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主イエスをほめよ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主イエスをほめよ　そのみわざを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われを罪より　救いあがない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主イエスをほめよ　そのみわざを</a:t>
            </a:r>
          </a:p>
        </p:txBody>
      </p:sp>
      <p:sp>
        <p:nvSpPr>
          <p:cNvPr id="54272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wo homeyo sono miwaza 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wo tsumiyori sukui aganai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wo homeyo sono miwaza wo</a:t>
            </a:r>
          </a:p>
        </p:txBody>
      </p:sp>
      <p:sp>
        <p:nvSpPr>
          <p:cNvPr id="5427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427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427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しゅいえすをほめよ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主イエスをほめよ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X3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その御わざを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 E</a:t>
            </a:r>
            <a:endParaRPr lang="en-US" altLang="ja-JP" smtClean="0"/>
          </a:p>
        </p:txBody>
      </p:sp>
      <p:sp>
        <p:nvSpPr>
          <p:cNvPr id="54374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"TO GOD BE THE GLORY.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GOD BE THE GLORY.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GOD BE THE GLORY.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THE THINGS HE HAS DONE.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HIS BLOOD, HE HAS SAVED ME.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HIS POWER,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HAS RAISED ME.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GOD BE THE GLORY.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THE THINGS HE HAS DONE."</a:t>
            </a:r>
          </a:p>
        </p:txBody>
      </p:sp>
      <p:sp>
        <p:nvSpPr>
          <p:cNvPr id="5437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437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437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しゅいえすをほめよ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289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 ハレルヤ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ハレルヤイエスは主</a:t>
            </a:r>
            <a:endParaRPr lang="ja-JP" altLang="en-US" smtClean="0"/>
          </a:p>
        </p:txBody>
      </p:sp>
      <p:sp>
        <p:nvSpPr>
          <p:cNvPr id="54477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ハレルヤ　イエスは主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ハレルヤ　主治めたもう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力をあらわし　勝利えられた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よみに打ち勝たれた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鎖解き放ち　自由とされた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我らは救われた</a:t>
            </a:r>
          </a:p>
        </p:txBody>
      </p:sp>
      <p:sp>
        <p:nvSpPr>
          <p:cNvPr id="54477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hallelujah  iesu wa shu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hallelujah shu asametamou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o arawashi shouri arareta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 ni uchi katareta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kusarai tokohanachi  jiyuu to sareta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wa sukuwareta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447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447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447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はれるやはれるやはれるやいえすはしゅ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289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 ハレルヤ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ハレルヤイエスは主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4579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"HALLELUJAH, HALLELUJAH, HALLELUJAH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LORD REIGNS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HALLELUJAH, HALLELUJAH, HALLELUJAH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LORD ALMIGHTY REIGNS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HAS SHOWN HIS AWESOME POWER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HAS TRIUMPHED MIGHTILY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HE'S THE VICTOR OVER DARKNESS AND THE GRAVE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HAS BROAKEN CHAINS THAT BOUND 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HAS SET THE PRISONER FREE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BY HIS OWN GREAT MERCY WE ARE SAVED"</a:t>
            </a:r>
          </a:p>
        </p:txBody>
      </p:sp>
      <p:sp>
        <p:nvSpPr>
          <p:cNvPr id="5457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457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457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はれるやはれるやはれるやいえすはしゅ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290 Bb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一羽のすずめも主は目に留め</a:t>
            </a:r>
            <a:endParaRPr lang="ja-JP" altLang="en-US" smtClean="0"/>
          </a:p>
        </p:txBody>
      </p:sp>
      <p:sp>
        <p:nvSpPr>
          <p:cNvPr id="54681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1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羽のすずめも主は目に留め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その御手は　あたたかいなぐさめ与える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恵みあわれみ　心に満ち　　     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みこころをなすために　主は私を呼ぶ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主のみもとへ走ります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自分の力でなく　主の霊によって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主のみかおを仰ぐまで　栄光の中で生きる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栄光の中で　その恵みの中で　生きていけるように祈る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54682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ichi wano suzumemo shuwa menitome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sono mite wa atatakai nagusame ataeru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megumi awaremi  kokoro ni michi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 kokoro o nasutameni shu wa  watashi o yobu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mimoto e hashirimasu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jubun no chikara de naku shu no rei ni yotte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mikao o aogumade eikou no naka de ikiru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 no nakade sonomegumi no nakade ikite ikeruyouni inoru</a:t>
            </a:r>
          </a:p>
        </p:txBody>
      </p:sp>
      <p:sp>
        <p:nvSpPr>
          <p:cNvPr id="5468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468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468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いちわのすずめもしゅはめにとめ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290 Bb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一羽のすずめに主のまなざし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ja-JP" altLang="en-US" smtClean="0"/>
          </a:p>
        </p:txBody>
      </p:sp>
      <p:sp>
        <p:nvSpPr>
          <p:cNvPr id="5478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Your eye is on the sparrow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And Your hand, it comforts me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From the ends of the Earth to the depth of my heart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Let Your mercy and strength be seen</a:t>
            </a:r>
          </a:p>
          <a:p>
            <a:pPr algn="ctr" eaLnBrk="1" hangingPunct="1"/>
            <a:endParaRPr lang="en-US" altLang="ja-JP" sz="26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You call me to Your purpose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As angels understand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For Your glory, may You draw all men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As Your love and grace demand</a:t>
            </a:r>
          </a:p>
          <a:p>
            <a:pPr algn="ctr" eaLnBrk="1" hangingPunct="1"/>
            <a:endParaRPr lang="en-US" altLang="ja-JP" sz="26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And I will run to You To Your words of truth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Not by might, not by power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But by the spirit of God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Yes I will run the race 'Till I see Your face</a:t>
            </a:r>
          </a:p>
          <a:p>
            <a:pPr algn="ctr" eaLnBrk="1" hangingPunct="1"/>
            <a:r>
              <a:rPr lang="en-US" altLang="ja-JP" sz="2600" baseline="0">
                <a:solidFill>
                  <a:srgbClr val="FFFFFF"/>
                </a:solidFill>
                <a:latin typeface="ＭＳ Ｐゴシック" pitchFamily="50" charset="-128"/>
              </a:rPr>
              <a:t>Oh let me live in the glory of Your grace</a:t>
            </a:r>
            <a:endParaRPr lang="ja-JP" altLang="en-US" sz="26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547844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547845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３</a:t>
            </a:r>
          </a:p>
        </p:txBody>
      </p:sp>
      <p:sp>
        <p:nvSpPr>
          <p:cNvPr id="547846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いちわのすずめにしゅのまなざし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291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息よ四方から吹いてこい</a:t>
            </a:r>
            <a:endParaRPr lang="ja-JP" altLang="en-US" smtClean="0"/>
          </a:p>
        </p:txBody>
      </p:sp>
      <p:sp>
        <p:nvSpPr>
          <p:cNvPr id="54886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息よ 四方から 吹いてこい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この国の民を 生かすために 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主の霊が 民にいのちを与える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民はみな たちあがる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息よ 四方から 今この地に吹いてこい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4886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iki yo shiho kara fui tekoi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kuni no tami o ikasutame 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 no rei ga tami ni inochi wo 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tami wa mina tachiagaru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iki yo shiho kara ima kono chi ni fuitekoi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488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488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488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いきよしほうからふいてこい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292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イエスの勝利をたたえよう</a:t>
            </a:r>
            <a:endParaRPr lang="ja-JP" altLang="en-US" smtClean="0"/>
          </a:p>
        </p:txBody>
      </p:sp>
      <p:sp>
        <p:nvSpPr>
          <p:cNvPr id="549891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イエスの　　勝利をたたえよう　ともに　　よろこぴ歌おう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イエスは　　血を流しわれらに　いのちあたえられた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罪の＜びき　もう負うことはない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心ときはなつ　主の解奴の御業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勝利を叫べ　高らかに　イエスの愛に答えよう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御霊にあふれ　主にゆだねるとき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恐れ悩みすぺて　かなたに消えてゆ＜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主を見上げて　御座に進み行き　イエスの愛に答えよう</a:t>
            </a:r>
          </a:p>
        </p:txBody>
      </p:sp>
      <p:sp>
        <p:nvSpPr>
          <p:cNvPr id="54989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no shoori tatayoo tomo ni yorokobi utaoo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wa chi o nagashi warera ni inochi ataerareta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tsumino kumiki moo ou koto wa nai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tokihanatsu shuno kaihoo no miwaza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shoorio sakebe takaraka ni iesu no ai ni kotae 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mitama ni afure shu ni yudaneru toki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osore nayami subete kana ni kiete yuku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shuo miagete miza ni susumiyuki iesu no aini kotaeyoo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498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498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498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いえすのしょうりをたたえよう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030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エホバエレそなえ主</a:t>
            </a:r>
            <a:endParaRPr lang="ja-JP" altLang="en-US" smtClean="0"/>
          </a:p>
        </p:txBody>
      </p:sp>
      <p:sp>
        <p:nvSpPr>
          <p:cNvPr id="22835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エホバ・エレ　備え主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主の恵みはあふる　わが身に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エホバ・エレ　備え主　主の恵みはあふる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わが必要は満たされ　主の栄光の富もて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み使いたちをおくって　エホバ・エレ　まもりたもう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わが身を　エホバ・エレ　備え主</a:t>
            </a:r>
          </a:p>
        </p:txBody>
      </p:sp>
      <p:sp>
        <p:nvSpPr>
          <p:cNvPr id="2283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ehoba ere  sonae nushi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megumi wa afuru  wagami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ehoba ere  sonae nushi shu no megumi wa afuru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hitsuyoo wa mitasare shu no eikoo no tomi mote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mitsukai tachi o okutte ehoba ere  mamori tamoo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wagami o ehoba ere  sonae nushi</a:t>
            </a:r>
          </a:p>
        </p:txBody>
      </p:sp>
      <p:sp>
        <p:nvSpPr>
          <p:cNvPr id="2283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283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83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えほばえれそなえぬし</a:t>
            </a: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293 E W Jesus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すばらしい御名</a:t>
            </a:r>
            <a:endParaRPr lang="ja-JP" altLang="en-US" dirty="0" smtClean="0"/>
          </a:p>
        </p:txBody>
      </p:sp>
      <p:sp>
        <p:nvSpPr>
          <p:cNvPr id="5509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Ｊｅｓｕｓ　すばらしい御名　われをあがなう　小羊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おそれふきけす　主イエスの　めぐみ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Ｊｅｓｕｓ　すばらしい御名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Ｊｅｓｕｓ　すばらしい御名　わが心は　いやされ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おそれふきけす　主イエスの　ぬくもり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Ｊｅｓｕｓ　すばらしい御名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509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subarashi i mina ware o aganau kohituji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osorobe hukikesu shu iesu no megumi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subara shi i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subarashi i mina waga kokoro wa i ya sare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osore hu kikesu shuiesu no nukumori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subara shi i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509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509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509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じーざすすばらしいみな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293 E W Jesus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すばらしい御名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dirty="0" smtClean="0"/>
          </a:p>
        </p:txBody>
      </p:sp>
      <p:sp>
        <p:nvSpPr>
          <p:cNvPr id="55193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"Jesus , What a beautiful name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Son of God , Son of Man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Lamb that was slain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Joy and peace , strength and hope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Grace that blows all fear away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, What a beautiful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, What a beautiful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Truth revealed my future sealed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Healed my pain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Love and freedom , life and warmth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Grace that blows all fear away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, What a beautiful name"</a:t>
            </a:r>
          </a:p>
        </p:txBody>
      </p:sp>
      <p:sp>
        <p:nvSpPr>
          <p:cNvPr id="5519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519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519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じーざすすばらしいみな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ここに主がおられる</a:t>
            </a:r>
            <a:endParaRPr lang="ja-JP" altLang="en-US" smtClean="0"/>
          </a:p>
        </p:txBody>
      </p:sp>
      <p:sp>
        <p:nvSpPr>
          <p:cNvPr id="55296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ここに　主がおられる（*４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かいほう　いやし　悪のしわざ　こわすため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かいほう　いやしのために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　主が　ここに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</a:p>
        </p:txBody>
      </p:sp>
      <p:sp>
        <p:nvSpPr>
          <p:cNvPr id="55296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 ni shu ga orareru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kaihou iyashi akunoshiwaza kowasutame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kaihou iyashi no tameni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(shuga shuga kokoni)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529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529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529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ここにしゅがおられる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395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ここに主がおられる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53987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"EL SENOR ESTA EN ESTE LUGAR 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SANAR, PARA LIBRAR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ROMPER TODA OBRA DE MALDAD 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PARA SANAR, PARA LIBRAR MI ALMA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SENOR, EL SENOR, EL SENOR !ESTA AQUI!"</a:t>
            </a:r>
          </a:p>
        </p:txBody>
      </p:sp>
      <p:sp>
        <p:nvSpPr>
          <p:cNvPr id="5539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539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539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ここにしゅがおられる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just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大いなる主主の恵みとこしえまで</a:t>
            </a:r>
            <a:endParaRPr lang="ja-JP" altLang="en-US" smtClean="0"/>
          </a:p>
        </p:txBody>
      </p:sp>
      <p:sp>
        <p:nvSpPr>
          <p:cNvPr id="55501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大いなる主　主のめぐみ　とこしえまで（*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主の軍勢　前進せよ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すべての敵に　たちむかえ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主の軍勢　前進せよ</a:t>
            </a:r>
          </a:p>
        </p:txBody>
      </p:sp>
      <p:sp>
        <p:nvSpPr>
          <p:cNvPr id="55501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shuno megumi tokosie made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gunzei zenshinseyo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subetenotekini tachimukae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shunogunzei zenshinseyo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550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550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550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おおいなるしゅしゅのめぐみとこしえまで</a:t>
            </a: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大いなる主主の恵みとこしえまで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5603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grande es el Senor y para siempre es su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misericordia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ejercito de Dios marchando esta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contra todo preincipado y potestad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ejercito de Dios marchando esta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560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560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560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おおいなるしゅしゅのめぐみとこしえまで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297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主イエス聖なる主イエス</a:t>
            </a:r>
            <a:endParaRPr lang="ja-JP" altLang="en-US" smtClean="0"/>
          </a:p>
        </p:txBody>
      </p:sp>
      <p:sp>
        <p:nvSpPr>
          <p:cNvPr id="55705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　聖なる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あなただけが　聖なる主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　ほむべき　主イエス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あなただけが　ほむべき主</a:t>
            </a:r>
          </a:p>
        </p:txBody>
      </p:sp>
      <p:sp>
        <p:nvSpPr>
          <p:cNvPr id="55706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 seinaru 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dake ga  sei naru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 homubeki 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dake ga  homubeki shu</a:t>
            </a:r>
          </a:p>
        </p:txBody>
      </p:sp>
      <p:sp>
        <p:nvSpPr>
          <p:cNvPr id="5570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570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570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しゅいえすせいなるしゅいえす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297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主イエス聖なる主イエス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5808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"HOLY,ONLY YOU ARE HOLY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ONLY YOU ARE HOLY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ONLY YOU MY GOD"</a:t>
            </a:r>
          </a:p>
        </p:txBody>
      </p:sp>
      <p:sp>
        <p:nvSpPr>
          <p:cNvPr id="55808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5808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5808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しゅいえすせいなるしゅいえす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主の炎で燃やして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X2</a:t>
            </a:r>
            <a:endParaRPr lang="en-US" altLang="ja-JP" smtClean="0"/>
          </a:p>
        </p:txBody>
      </p:sp>
      <p:sp>
        <p:nvSpPr>
          <p:cNvPr id="55910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主の炎で　もやして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主の炎で　もやして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主の炎で　わが心を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愛し 主に　従い　主に仕えるために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求め　主を　賛美し　主とともに　いるために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5910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honoo de  moyasite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honoo de  moyasite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honoo de  waga kokoro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 aisi shu ni  sitagai shu ni  tsukaeru tameni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 motome shu o  sanbi si shu to tomoni  irutameni</a:t>
            </a:r>
          </a:p>
        </p:txBody>
      </p:sp>
      <p:sp>
        <p:nvSpPr>
          <p:cNvPr id="5591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591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591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しゅのほのうでもやして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主の炎で燃やして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X2 S</a:t>
            </a:r>
            <a:endParaRPr lang="en-US" altLang="ja-JP" smtClean="0"/>
          </a:p>
        </p:txBody>
      </p:sp>
      <p:sp>
        <p:nvSpPr>
          <p:cNvPr id="56013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Sienda tu fuego en mi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Sienda tu fuego en mi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Sienda tu fuego en mi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amar te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seguir 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serivr te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buscar 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arabar 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passien por estar ante ti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6013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013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6013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しゅのほのうでもやして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030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エホバエレそなえ主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29379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Jehovah Jireh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My provider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His grace is sufficient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For me, for me, for me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My God shall supply all my needs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According to His riches in glory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 will give His angels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Charge over me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Jehovah Jireh cares for me, for me, for me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Jehovah Jireh cares for me</a:t>
            </a:r>
          </a:p>
        </p:txBody>
      </p:sp>
      <p:sp>
        <p:nvSpPr>
          <p:cNvPr id="229380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29381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29382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えほばえれそなえぬし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299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静まる時の中あなたはおられ</a:t>
            </a:r>
            <a:endParaRPr lang="ja-JP" altLang="en-US" smtClean="0"/>
          </a:p>
        </p:txBody>
      </p:sp>
      <p:sp>
        <p:nvSpPr>
          <p:cNvPr id="56115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静まる時の中　あなたはおられ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やさしく静かな御声につつまれ　時を過ごす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あなた求め  御声したい  あなたを知る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あなたに触れ  御顔したい  あなたを知る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主イエスをただ目指し  栄冠  受ける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ひたすら全てを投げ捨てただ行く　心  つくし</a:t>
            </a:r>
          </a:p>
        </p:txBody>
      </p:sp>
      <p:sp>
        <p:nvSpPr>
          <p:cNvPr id="56115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sizumaru toki no naka  anata wa orare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yasasiku sizukana mikoe ni tsutsumare toki o sugosu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motome  mikoe sitai  anata o siru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ni fure  mikao sitai  anata o siru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tada mezasi  eikan  ukeru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hitasura subete o nagesute tada iku kokoro tsukusi</a:t>
            </a:r>
          </a:p>
        </p:txBody>
      </p:sp>
      <p:sp>
        <p:nvSpPr>
          <p:cNvPr id="5611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11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611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しずまるときのなかであなたはおられ</a:t>
            </a: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299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静まる時の中あなたはおられ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62179" name="Text Box 1027"/>
          <p:cNvSpPr txBox="1">
            <a:spLocks noChangeArrowheads="1"/>
          </p:cNvSpPr>
          <p:nvPr/>
        </p:nvSpPr>
        <p:spPr bwMode="auto">
          <a:xfrm>
            <a:off x="152405" y="381004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IN THE SECRET IN THE QUIET PLACE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IN THE STILLNESS YOU ARE THERE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IN THE SECRET IN THE QUIET HOUR I WAIT ONLY FOR YOU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'CAUSE I WANT TO KNOW YOU MORE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KNOW YOU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HEAR YOUR VIOCE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KNOW YOU MORE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TOUCH YOU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SEE YOU FACE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WANT TO KNOW YOU MORE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AM REACHING FOR THE HIGHEST GOAL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THAT I MIGHT  RECEIVE THE PRIZE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PRESSING ONWARD PUSHING EVERY HINDRANCE ASIDE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OUT OF MY WAY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'CAUSE I WANT TO KNOW YOU MORE</a:t>
            </a:r>
          </a:p>
        </p:txBody>
      </p:sp>
      <p:sp>
        <p:nvSpPr>
          <p:cNvPr id="56218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218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6218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しずまるときのなかであなたはおられ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300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立ちあがり歌え</a:t>
            </a:r>
            <a:endParaRPr lang="ja-JP" altLang="en-US" smtClean="0"/>
          </a:p>
        </p:txBody>
      </p:sp>
      <p:sp>
        <p:nvSpPr>
          <p:cNvPr id="56320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立ち上がり歌え　偉大なる王に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弱いときに強い　信仰の人よ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シャウト！　北と南に　歌え　東と西に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イエスは救い主　天と地との主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立ち上がり歌え　傷付いた民に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愛といやし伝え　誠の人よ</a:t>
            </a:r>
          </a:p>
        </p:txBody>
      </p:sp>
      <p:sp>
        <p:nvSpPr>
          <p:cNvPr id="56320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tachiagari utae  idai na oo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yowai toki ni tsuyoi  sinkoo no hito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shout !  kita to minami ni  utae  higasi to nisi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 sukuinusi  ten to chi tono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tachiagari utae  kizutsuita tami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 to iyasi tsutae  makoto no hito yo </a:t>
            </a:r>
          </a:p>
        </p:txBody>
      </p:sp>
      <p:sp>
        <p:nvSpPr>
          <p:cNvPr id="5632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632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632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たちあがりうたえ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302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力あるみ言葉 神 その道は完全</a:t>
            </a:r>
            <a:endParaRPr lang="ja-JP" altLang="en-US" smtClean="0"/>
          </a:p>
        </p:txBody>
      </p:sp>
      <p:sp>
        <p:nvSpPr>
          <p:cNvPr id="5642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力あるみことば　神その道は完全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主は信じる者の　救いの盾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主はわが盾　わが力　戦いのために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私の腕を鍛えられる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主はわが神　わが岩　ほかにはない　唯一の神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ハレルヤ　ハレルヤ　ハレルヤ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さあ　打ち砕け　滅ぼせ　全ての敵は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主の御前で　立ち上がれない</a:t>
            </a:r>
          </a:p>
        </p:txBody>
      </p:sp>
      <p:sp>
        <p:nvSpPr>
          <p:cNvPr id="5642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chikararu mikotoba kami sonomichi wa kanzen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wa shinjirumonono sukui no tate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wa waga tate chikara tatakaino tameni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 no ude o kitaerareru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wa waga kami waga iwa hokaniwa nai yuitsu no kami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hareruya hareruya hareruya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saa uchi kudake horobose subeteno teki wa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mimae de tachi agarenai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642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42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642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ちからあるみことばかみそのみちはかんぜん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302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力あるみ言葉 神 その道は完全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6525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"el camino del Senyor es perfecto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su palabra del Senyor es poder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el arma y escudo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todos los que en El confian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Cristo es mi fortaleza, es mi escudo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El paso enmedio de un batallon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adiestra mis manos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me prepara para guerrear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?Quien es Dios sino el Senyor?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?y quien es la Roca, sino nuestro Dios?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 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652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52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652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ちからあるみことばかみそのみちはかんぜん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御霊がここに御力あふれ</a:t>
            </a:r>
            <a:endParaRPr lang="ja-JP" altLang="en-US" smtClean="0"/>
          </a:p>
        </p:txBody>
      </p:sp>
      <p:sp>
        <p:nvSpPr>
          <p:cNvPr id="56627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御霊がここに　御力あふれ  なにかが起こる　きっと起こる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とてもよいことが　よいことがここで　イエーイ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暗やみを消す光輝き  パワー全開　恐れ無用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なにかが起こる　よいことがここで　イエーイ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われらはもえる教会　聖霊の炎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われらのあつき願い　イエスの名かかげよ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心もやされ　暗やみをたおせ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愛の炎もえよ　われらは　もえる主の教会</a:t>
            </a:r>
          </a:p>
        </p:txBody>
      </p:sp>
      <p:sp>
        <p:nvSpPr>
          <p:cNvPr id="56627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mitama ga kokoni  michikara afure nanika ga okoru  kitto okoru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totemo yoi koto ga  yoikoto ga kokode  yeih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kurayami o kesu hikari kagayaki power zenkai osore muyoo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nanika ga okoru  yoi koto ga koko de  yeih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warera wa moeru kyookai  seirei no honoo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warera no atsuki negai  iesu  no na kakage 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moyasare  kurayami o taose 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ai no honoo moeyo warera wa  moeru kyookai</a:t>
            </a:r>
          </a:p>
        </p:txBody>
      </p:sp>
      <p:sp>
        <p:nvSpPr>
          <p:cNvPr id="5662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62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662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みたまがここにみちからあふれ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御霊がここに御力あふれ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67299" name="Text Box 1027"/>
          <p:cNvSpPr txBox="1">
            <a:spLocks noChangeArrowheads="1"/>
          </p:cNvSpPr>
          <p:nvPr/>
        </p:nvSpPr>
        <p:spPr bwMode="auto">
          <a:xfrm>
            <a:off x="152405" y="381004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"THE HOLY SPIRIT IS HERE AND HIS POWER IS REAL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ANYTHING CAN HAPPEN AND IT PROBABLY WILL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SOMETHING VERY GOOD,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SOMETHING GOOD IS GOING ON AROUD HERE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THERE'S LIGHT THAT SHINE TO MAKE THE DARK DISAPPEAR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 POWER AT WORK BUT THERE'S NOTHING TO FEAR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SOMETHING VERY GOOD,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SOMETHING GOOD IS GOING ON AROUD HERE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THIS IS A CHURCH ON FIRE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THIS IS THE HOLY SPIRIT FLAME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WE HAVE A BURNING DESIRE TO LIFT UP JESUS' NAME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LET FIRE BURN IN EVERY HEART  TO LIGHT THE WAY, DEFEAT THE DARK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LET THE FLAME OF LOVE BURN HIGHER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THIS IS A CHURCH   THIS IS A CHURCH ON FIRE"</a:t>
            </a:r>
          </a:p>
        </p:txBody>
      </p:sp>
      <p:sp>
        <p:nvSpPr>
          <p:cNvPr id="5673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73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673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みたまがここにみちからあふれ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目覚めよ神の民</a:t>
            </a:r>
            <a:endParaRPr lang="ja-JP" altLang="en-US" smtClean="0"/>
          </a:p>
        </p:txBody>
      </p:sp>
      <p:sp>
        <p:nvSpPr>
          <p:cNvPr id="5683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目覚めよ　神の民　たちあがれ　全地に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ふりかざせ御霊のつるぎ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ぶちこわせ敵の策略を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イエスキリストが　復活の主が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よみがえった日　すべての敵は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打ち負かされた　打ち負かされた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主イエスの勝利　（ライズアップ）</a:t>
            </a:r>
          </a:p>
        </p:txBody>
      </p:sp>
      <p:sp>
        <p:nvSpPr>
          <p:cNvPr id="5683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mezameyo  kami no tami  tachiagare  zenchi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furikazase  mitama no tsurugi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buchikowase  teki no sakuryaku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ga  fukkatsu no shu ga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yomigaetta hi subete no teki wa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uchimakasareta  uchimakasareta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no shoori   ( rise up )</a:t>
            </a:r>
          </a:p>
        </p:txBody>
      </p:sp>
      <p:sp>
        <p:nvSpPr>
          <p:cNvPr id="5683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83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683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めざめよかみのたみ</a:t>
            </a: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目覚めよ神の民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6934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"RISE UP,YOU PEOPLE OF POWER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STAND UP, ACROSS THE LAND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TAKE UP, THE SWORD OF THE SPIRIT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PULL DOWN, THE ENEMY'S PLANS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HE AROSE, WHEN HE AROSE,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JESUS AROSE,HE DEFEATED.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DEFEATED ALL OF OUR FOES,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DEFEATED ALL OF OUR FOES,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DEFEATED ALL OF OUR FOES,"</a:t>
            </a:r>
          </a:p>
        </p:txBody>
      </p:sp>
      <p:sp>
        <p:nvSpPr>
          <p:cNvPr id="5693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693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693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めざめよかみのたみ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305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G P Oh Happy day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■</a:t>
            </a:r>
            <a:endParaRPr lang="en-US" altLang="ja-JP" smtClean="0"/>
          </a:p>
        </p:txBody>
      </p:sp>
      <p:sp>
        <p:nvSpPr>
          <p:cNvPr id="57037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オーハッピーディ</a:t>
            </a:r>
          </a:p>
        </p:txBody>
      </p:sp>
      <p:sp>
        <p:nvSpPr>
          <p:cNvPr id="57037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5703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03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703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おーはっぴーでぃ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031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永遠の岩</a:t>
            </a:r>
            <a:endParaRPr lang="ja-JP" altLang="en-US" smtClean="0"/>
          </a:p>
        </p:txBody>
      </p:sp>
      <p:sp>
        <p:nvSpPr>
          <p:cNvPr id="23040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永遠の岩　真実な方　約束を守る方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永遠の岩　正義の神　いつも　主を信頼します　</a:t>
            </a:r>
          </a:p>
        </p:txBody>
      </p:sp>
      <p:sp>
        <p:nvSpPr>
          <p:cNvPr id="2304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 en no iwa shinzitsu na kata yakusoku o mamoru 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 en no iwa sei gi no kami itsumo shu o shinrai shimasu</a:t>
            </a:r>
          </a:p>
        </p:txBody>
      </p:sp>
      <p:sp>
        <p:nvSpPr>
          <p:cNvPr id="2304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304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304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えいえんのいわ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305 G P Oh Happy day E</a:t>
            </a:r>
            <a:endParaRPr lang="en-US" altLang="ja-JP" smtClean="0"/>
          </a:p>
        </p:txBody>
      </p:sp>
      <p:sp>
        <p:nvSpPr>
          <p:cNvPr id="57139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 Happy day (Oh Happy day)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 Happy day (Oh Happy day)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Jesus washed (3X)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Washed my sins away (Oh Happy day)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* He taught me how to watch fight and pray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and live rejoicing every every day (every day)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713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13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713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おーはっぴーでぃ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306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大いなる主全能の主</a:t>
            </a:r>
            <a:endParaRPr lang="ja-JP" altLang="en-US" smtClean="0"/>
          </a:p>
        </p:txBody>
      </p:sp>
      <p:sp>
        <p:nvSpPr>
          <p:cNvPr id="57241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おおいなる  主　  ぜんのうの主　主のあいしたう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みたしてください　主のあいで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いつまでもいたい 　あなたとともに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いとしい主よ　  みたして　わがすべてを　ささげます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主はよき　ひつじかい　　わたしは  やすらぐ</a:t>
            </a:r>
          </a:p>
        </p:txBody>
      </p:sp>
      <p:sp>
        <p:nvSpPr>
          <p:cNvPr id="57242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shu  zennoo no shu shu no ai sitau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mitasite kudasai  shu no ai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itsumademo itai  anata to tomoni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itosii shu yo  mitasite waga subete o  sasagemasu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yoki  hitsujikai watasi wa  yasuragu</a:t>
            </a:r>
          </a:p>
        </p:txBody>
      </p:sp>
      <p:sp>
        <p:nvSpPr>
          <p:cNvPr id="5724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724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724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おおいなるぜんのうのしゅ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主よあなたの御顔求め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Tougching heaven</a:t>
            </a:r>
            <a:endParaRPr lang="en-US" altLang="ja-JP" smtClean="0"/>
          </a:p>
        </p:txBody>
      </p:sp>
      <p:sp>
        <p:nvSpPr>
          <p:cNvPr id="5734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　あなたの　みかお　もとめ  いやしの　御手　いのります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新たな　命の　いぶきと  御国を　告げる　風　送って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かかげよう　主の  御名　こころ　ひとつにして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天にふれ　地よ　変われ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TOUCHING  HEAVEN  CHANGING  EARTH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　みもとへ　走りゆき　わたしの　すべて　ささげます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なみだの　うちに　種をまき　喜びもて　かりとろう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　いま　（送って）　この地に　（あなたの）  リバイバルを</a:t>
            </a:r>
          </a:p>
        </p:txBody>
      </p:sp>
      <p:sp>
        <p:nvSpPr>
          <p:cNvPr id="57344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1034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shuyo anatano mikao motome iyashi no mite inorimasu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aratana inochi no ibuki to mikuni wo tsugeru kaze wo okutte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kakageyou shunomina kokoro hitotsunishite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ten ni fure chi yo kaware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touching  heaven  changing  earth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shuyo mimotoni hashiri yuki watashino subete sasagemasu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namida no uchini tane wo maki yorokobi motte karitorou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shuyo ima (okutte) konochi ni (anata no) ribaibaru wo</a:t>
            </a:r>
          </a:p>
        </p:txBody>
      </p:sp>
      <p:sp>
        <p:nvSpPr>
          <p:cNvPr id="5734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34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734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しゅよあなたのみかおもとめ</a:t>
            </a: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308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主よあなたの御顔求め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Tougching heaven E</a:t>
            </a:r>
            <a:endParaRPr lang="en-US" altLang="ja-JP" smtClean="0"/>
          </a:p>
        </p:txBody>
      </p:sp>
      <p:sp>
        <p:nvSpPr>
          <p:cNvPr id="574467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WE WILL SEEK YOUR FACE ALMIGHTY GOD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TURN AND PRAY FOR YOU TO HEAL OUR LAND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FATHER LET REVIVAL START IN US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THEN EVERY HEART WILL KNOW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YOUR KINGDOM COME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LIFTING UP THE NAME OF THE LORD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IN POWER AND IN UNITY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WE WILL SEE THE NATIONS TURN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TOUCHING HEAVEN CHANGING EARTH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NEVER LOOKING BACK WE'LL RUN THE RACE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GIVING YOU OUR LIVES WE'LL GAIN THE PRIZE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WE WILL TAKE THE HARVEST GIVEN US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THOUGH WE SOW IN TEARS WE'LL REAP IN JOY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SEND REVIVAL(SEND REVIVAL)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SEND REVIVAL(SEND REVIVAL)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SEND REVIVAL TO US</a:t>
            </a:r>
          </a:p>
        </p:txBody>
      </p:sp>
      <p:sp>
        <p:nvSpPr>
          <p:cNvPr id="5744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44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744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しゅよあなたのみかおもとめ</a:t>
            </a: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310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引きよせていつまでも</a:t>
            </a:r>
            <a:endParaRPr lang="ja-JP" altLang="en-US" smtClean="0"/>
          </a:p>
        </p:txBody>
      </p:sp>
      <p:sp>
        <p:nvSpPr>
          <p:cNvPr id="575491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ひきよせて　いつまでも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私を友と　呼ぶ声きかせて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もとめます　　あなただけ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かけがえのない　あたたかな腕に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もう一度　もどらせて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　わたしのすべて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こたえてそばにいると</a:t>
            </a:r>
          </a:p>
        </p:txBody>
      </p:sp>
      <p:sp>
        <p:nvSpPr>
          <p:cNvPr id="575492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hikiyosete  itsumademo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o tomo to yobu koe kikasete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motomemasu  anata dake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kakegae no nai  natatakana ude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moo ichido  modorasete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 watasi no subete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kotaete  soba ni iruto</a:t>
            </a:r>
          </a:p>
        </p:txBody>
      </p:sp>
      <p:sp>
        <p:nvSpPr>
          <p:cNvPr id="57549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7549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7549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ひきよせていつまでも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310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引きよせていつまでも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7651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"DRAW ME CLOSE TO YOU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NEVER LET ME GO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LAY IT ALL DOWN AGAIN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HEAR YOU SAY THAT I'M YOUR FRIEND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YOU'RE MY DESIRE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ONE ELSE WILL DO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'CAUSE NOTHING ELSE COULD TAKE YOUR PLACE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 FEEL THE WARMTH OF YOUR EMBRACE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HELP ME FIND THE WAY ,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BRING ME BACK TO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YOU'RE ALL I WANT YOU'RE ALL I'VE EVER NEEDED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YOU'RE ALL I WANT HELP ME KNOW YOU ARE NEAR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7651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7651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7651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ひきよせていつまでも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312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主の御名をたたえるには数々あれども</a:t>
            </a:r>
            <a:endParaRPr lang="ja-JP" altLang="en-US" smtClean="0"/>
          </a:p>
        </p:txBody>
      </p:sp>
      <p:sp>
        <p:nvSpPr>
          <p:cNvPr id="577539" name="Text Box 2051"/>
          <p:cNvSpPr txBox="1">
            <a:spLocks noChangeArrowheads="1"/>
          </p:cNvSpPr>
          <p:nvPr/>
        </p:nvSpPr>
        <p:spPr bwMode="auto">
          <a:xfrm>
            <a:off x="152405" y="6873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主の御名をたたえるには　かずかずあれども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今はこのようにして　わが主を　ほめたたえよう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まわりまわれ　まわりまわって　主イエスを　たたえよう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まわりまわれ　まわりまわって　主イエスを　賛美しよう</a:t>
            </a:r>
          </a:p>
        </p:txBody>
      </p:sp>
      <p:sp>
        <p:nvSpPr>
          <p:cNvPr id="577540" name="Text Box 2052"/>
          <p:cNvSpPr txBox="1">
            <a:spLocks noChangeArrowheads="1"/>
          </p:cNvSpPr>
          <p:nvPr/>
        </p:nvSpPr>
        <p:spPr bwMode="auto">
          <a:xfrm>
            <a:off x="119297" y="101758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o tataeru niwa kazukazu aredomo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wa konoyooni site waga syuo hometataeyoo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mamari maware  mawari mawatte shu iesu o  tataeyoo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mawari maware  mawari mawatte shu iesu o  sanbi siyoo</a:t>
            </a:r>
          </a:p>
        </p:txBody>
      </p:sp>
      <p:sp>
        <p:nvSpPr>
          <p:cNvPr id="577541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7542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77543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しゅのみなをたたえるにはかずかずあれども</a:t>
            </a: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312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主の御名をたたえるには数々あれども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ja-JP" altLang="en-US" smtClean="0"/>
          </a:p>
        </p:txBody>
      </p:sp>
      <p:sp>
        <p:nvSpPr>
          <p:cNvPr id="578563" name="Text Box 2051"/>
          <p:cNvSpPr txBox="1">
            <a:spLocks noChangeArrowheads="1"/>
          </p:cNvSpPr>
          <p:nvPr/>
        </p:nvSpPr>
        <p:spPr bwMode="auto">
          <a:xfrm>
            <a:off x="152405" y="6873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Hay muchas formas de alabar tu Nombre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Y de exaltarte, oh Jehová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Hay muchas formas de magnificarte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Pero ahora lo haré así</a:t>
            </a:r>
          </a:p>
          <a:p>
            <a:pPr algn="ctr" eaLnBrk="1" hangingPunct="1"/>
            <a:endParaRPr lang="es-E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Remolineando, remolineando celebraré a Jehová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Remolineando, remolineando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Me haré más vil por causa de Jehová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Lara, lara, lara</a:t>
            </a:r>
          </a:p>
          <a:p>
            <a:pPr algn="ctr" eaLnBrk="1" hangingPunct="1"/>
            <a:endParaRPr lang="es-E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578564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578565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578566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しゅのみなをたたえるにはかずかずあれども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313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わが主よ立ちあがって敵どもを</a:t>
            </a:r>
            <a:endParaRPr lang="ja-JP" altLang="en-US" smtClean="0"/>
          </a:p>
        </p:txBody>
      </p:sp>
      <p:sp>
        <p:nvSpPr>
          <p:cNvPr id="579587" name="Text Box 1027"/>
          <p:cNvSpPr txBox="1">
            <a:spLocks noChangeArrowheads="1"/>
          </p:cNvSpPr>
          <p:nvPr/>
        </p:nvSpPr>
        <p:spPr bwMode="auto">
          <a:xfrm>
            <a:off x="152405" y="204788"/>
            <a:ext cx="8869363" cy="1076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わが主よ　立ちあがって　てきども　けちらしたまえ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わが主よ　立ちあがって　てきども　けちらしたまえ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主に立ち向かう  すべての敵　 いま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主のみまえで  恐れて消えされ　えいえんに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すべての闇に  勝利する  わが主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すべての君を   打ちまかし  治める　イエスキリスト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恐れの霊   （でていけ）　不正の霊   </a:t>
            </a: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でていけ）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恨みの霊   （でていけ）　暗闇の霊   （でていけ）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病いの霊   （でていけ）　反抗の霊   （でていけ）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姦淫の霊   （でていけ）　空しさの霊  （でていけ）</a:t>
            </a:r>
          </a:p>
        </p:txBody>
      </p:sp>
      <p:sp>
        <p:nvSpPr>
          <p:cNvPr id="579588" name="Text Box 1028"/>
          <p:cNvSpPr txBox="1">
            <a:spLocks noChangeArrowheads="1"/>
          </p:cNvSpPr>
          <p:nvPr/>
        </p:nvSpPr>
        <p:spPr bwMode="auto">
          <a:xfrm>
            <a:off x="119297" y="457200"/>
            <a:ext cx="8796337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waga shu yo  tachiagatte teki domo kechirasi tamae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waga shu yo  tachiagatte teki domo kechirasi tamae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ni tachimukau  subete no teki ima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no mimae de  osore kiesare  eien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subete no yami ni  shoori suru  waga shu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subete no kimi o  uchimakasi  osameru iesu kirisuto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osore no rei   (deteike )  fusei no rei  (deteike )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urami no rei  (deteike )  kurayami no rei (deteike)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yamai no rei  (deteike )  hankoo no rei  (deteike)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kan in no rei (deteike ) munasisa no rei (deteike)</a:t>
            </a:r>
          </a:p>
        </p:txBody>
      </p:sp>
      <p:sp>
        <p:nvSpPr>
          <p:cNvPr id="5795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795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795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わがしゅよたちあがって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主イエスを高くかかげ　この地にしめそう</a:t>
            </a:r>
            <a:endParaRPr lang="ja-JP" altLang="en-US" smtClean="0"/>
          </a:p>
        </p:txBody>
      </p:sp>
      <p:sp>
        <p:nvSpPr>
          <p:cNvPr id="580611" name="Text Box 1027"/>
          <p:cNvSpPr txBox="1">
            <a:spLocks noChangeArrowheads="1"/>
          </p:cNvSpPr>
          <p:nvPr/>
        </p:nvSpPr>
        <p:spPr bwMode="auto">
          <a:xfrm>
            <a:off x="152405" y="479425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主イエスを高くかかげ　この地にしめそう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この方こそ　唯一の天国への道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　主イエスを　主イエスを高くかかげ（*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ステップバイ　ステップ　前進して　この地を　とりもどそう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力ある武器で　要塞はくずれる　ダウン　ダウン　ダウン</a:t>
            </a:r>
          </a:p>
        </p:txBody>
      </p:sp>
      <p:sp>
        <p:nvSpPr>
          <p:cNvPr id="580612" name="Text Box 1028"/>
          <p:cNvSpPr txBox="1">
            <a:spLocks noChangeArrowheads="1"/>
          </p:cNvSpPr>
          <p:nvPr/>
        </p:nvSpPr>
        <p:spPr bwMode="auto">
          <a:xfrm>
            <a:off x="119297" y="80962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takaku kakage konochi ni shimesoo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 kata koso yuiitu no tengoku e no michi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shu iesu o shu iesu o takaku kakage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step by step zenshin shite kono chi o torimodosoo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aru buki de yousai wa kuzureru down down down</a:t>
            </a:r>
          </a:p>
        </p:txBody>
      </p:sp>
      <p:sp>
        <p:nvSpPr>
          <p:cNvPr id="5806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06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06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しゅいえすをたかくかかげこのちにしめそう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033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賛美の冠主に携えよう</a:t>
            </a:r>
            <a:endParaRPr lang="ja-JP" altLang="en-US" smtClean="0"/>
          </a:p>
        </p:txBody>
      </p:sp>
      <p:sp>
        <p:nvSpPr>
          <p:cNvPr id="231427" name="Text Box 3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賛美の冠　主にたずさえよう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全ての力　ささげよう　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あなたは王の王　主の主勝利の主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平和の君　全能の主　王の王</a:t>
            </a:r>
          </a:p>
        </p:txBody>
      </p:sp>
      <p:sp>
        <p:nvSpPr>
          <p:cNvPr id="231428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no kanmuri  shu ni tazusaeyoo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chikara  sasageyoo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oo no oo  shu no shu shoori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no kimi  zennoo no shu  oo no oo</a:t>
            </a:r>
          </a:p>
        </p:txBody>
      </p:sp>
      <p:sp>
        <p:nvSpPr>
          <p:cNvPr id="23142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3143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3143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さんびのかんむりしゅにたずさえよう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主イエスを高くかかげ　この地にしめそう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8163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"WE WANT TO SEE JESUS LIFTED HIGH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BANNER THAT FLYS ACROSS THIS LAND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ALL MEN MIGHT SEE THE TRUTH AND KNOW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THE WAY TO HEAVEN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WANT TO SEE,WE WANT TO SEE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WANT TO SEE JESUS LIFTED HIGH 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STEP BY STEP WE'RE MOVING FORWARD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LITTLE BY LITTLE TAKING GROUND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EVERY PRAYER A POWERFUL WEAPONS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STRONG HOLDS COME TUMBLING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DOWN DOWN DOWN"</a:t>
            </a:r>
          </a:p>
        </p:txBody>
      </p:sp>
      <p:sp>
        <p:nvSpPr>
          <p:cNvPr id="5816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16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16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しゅいえすをたかくかかげこのちにしめそう</a:t>
            </a: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主イエスを高くかかげ　この地にしめそう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826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"Queremos a Crist proclamar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un estandarte levantar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toda la gente pueda ver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el es el camino al cielo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Queremos ver, Queremos ver,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Jesucristo como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paso a paso hacia el frente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poco a poco a ganar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la oracion los fortalezas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todas caen, todas caen y caen y caen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826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26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26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しゅいえすをたかくかかげこのちにしめそう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315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ローマ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16:19 Says</a:t>
            </a:r>
            <a:endParaRPr lang="en-US" altLang="ja-JP" smtClean="0"/>
          </a:p>
        </p:txBody>
      </p:sp>
      <p:sp>
        <p:nvSpPr>
          <p:cNvPr id="5836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Romans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16:19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says 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善にはさとく　悪にはうとく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平和の神は　すみやかに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あなたの足で　踏み砕く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平和の神は　悪魔のかしら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わたしの足で　踏み砕く</a:t>
            </a:r>
          </a:p>
        </p:txBody>
      </p:sp>
      <p:sp>
        <p:nvSpPr>
          <p:cNvPr id="5836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romans  16 : 19  says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 niwa satoku  aku niwa utoku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no kami wa  sumiyakani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asi de  fumi kudaku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heiwa no kami wa  akuma no kasira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no asi de  fumi kudaku</a:t>
            </a:r>
          </a:p>
        </p:txBody>
      </p:sp>
      <p:sp>
        <p:nvSpPr>
          <p:cNvPr id="5836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36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836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ろーま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316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賛美で進みゆこう主のそばに</a:t>
            </a:r>
            <a:endParaRPr lang="ja-JP" altLang="en-US" smtClean="0"/>
          </a:p>
        </p:txBody>
      </p:sp>
      <p:sp>
        <p:nvSpPr>
          <p:cNvPr id="584707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991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賛美で　進みゆこう　主のそばに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感謝の心をもって　主の前で祝おう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天に目を向け　力受け  叫べ「ハレルヤ」賛美の　とどろきで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主は高き御座に　ふさわしい方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主よささげます　この賛美を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わが全ては　主を求める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　恵み　あわれみ　力と権威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おどろう　歌おう　声をあげて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主はわれらを　自由にされた 賛美で満たされる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84708" name="Text Box 1028"/>
          <p:cNvSpPr txBox="1">
            <a:spLocks noChangeArrowheads="1"/>
          </p:cNvSpPr>
          <p:nvPr/>
        </p:nvSpPr>
        <p:spPr bwMode="auto">
          <a:xfrm>
            <a:off x="119297" y="533868"/>
            <a:ext cx="8796337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sanbi de susumi yukoo  shu no soba 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kansha no kokoro o motte  shu no mae ni iwaoo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ten ni me o muke chikarauke sakebe hallelujah sanbi no todoroki de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wa takaki miza ni  fusawasii kata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yo sasagemasu  kono sanbi 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subete wa  shu o motomeru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 megumi  awaremi  chikara to ken 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odoro  utao  koe o agete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wa warera o jiyuu ni sareta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sanbi de mitasareru</a:t>
            </a:r>
          </a:p>
        </p:txBody>
      </p:sp>
      <p:sp>
        <p:nvSpPr>
          <p:cNvPr id="5847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47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847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さんびですすみゆこう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316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賛美で　進みゆこう　主のそばに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85731" name="Text Box 1027"/>
          <p:cNvSpPr txBox="1">
            <a:spLocks noChangeArrowheads="1"/>
          </p:cNvSpPr>
          <p:nvPr/>
        </p:nvSpPr>
        <p:spPr bwMode="auto">
          <a:xfrm>
            <a:off x="152405" y="381000"/>
            <a:ext cx="8869363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WE COME INTO YOUR PRESENCE WITH SINGING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COME INTO YOUR PRESENCE WITH PRAISE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ENTER YOUR GATES WITH THANKFUL HEARTS</a:t>
            </a: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WE ARE GOING TO CELEBRATE 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ALL OF HEAVENS WAITING POWER IS ON IT'S WAY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SO WE SHOUT ' HALLELUJAH'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LIFTING TO YOU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A MIGHTY ROAR OF PRAISE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YOU DESERVE THE HIGHEST PRAISE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THAT WE CAN GIVE AND MORE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LORD WE GIVE YOU OUR PRAISE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THAT'S WHAT WE CAME HERE FOR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EVERYTHING WITHIN ME  REACHES OUT TO YOU 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YOUR POWER AND MAJESTY  GRACE AND MERCY TOO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THERE'LL BE SINGING AND DANCING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HEATS AND VOICES RAISED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YOU HAVE SET YOUR PEOPLE FREE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NOW THE HOUSE IS FILLED WITH PRAISE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8573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8573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58573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さんびですすみゆこう</a:t>
            </a: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317 C W　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心にせまる父の悲しみ</a:t>
            </a:r>
          </a:p>
        </p:txBody>
      </p:sp>
      <p:sp>
        <p:nvSpPr>
          <p:cNvPr id="586755" name="Text Box 1027"/>
          <p:cNvSpPr txBox="1">
            <a:spLocks noChangeArrowheads="1"/>
          </p:cNvSpPr>
          <p:nvPr/>
        </p:nvSpPr>
        <p:spPr bwMode="auto">
          <a:xfrm>
            <a:off x="-152400" y="606893"/>
            <a:ext cx="9448800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心にせまる　父の悲しみ　愛する一人子を十字架に付けた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人の罪は　燃える緋のよう　愛を知らずに　今日も過ぎていく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十字架から　溢れ流れる泉　それは　父の涙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十字架から　溢れ流れる泉　それは　イエスの愛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父が静かに見つめていたのは　愛する一人子の傷ついた姿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人の罪を　その身に背負い　父よ彼らを赦してほしいと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86756" name="Text Box 1028"/>
          <p:cNvSpPr txBox="1">
            <a:spLocks noChangeArrowheads="1"/>
          </p:cNvSpPr>
          <p:nvPr/>
        </p:nvSpPr>
        <p:spPr bwMode="auto">
          <a:xfrm>
            <a:off x="-76200" y="9398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Kokoro ni semaru Chichi no kanashimi aisuru hitorigo o jyuujika ni tsuketa</a:t>
            </a:r>
          </a:p>
        </p:txBody>
      </p:sp>
      <p:sp>
        <p:nvSpPr>
          <p:cNvPr id="5867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867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867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こころにせまるちちのかなしみ</a:t>
            </a:r>
          </a:p>
        </p:txBody>
      </p:sp>
      <p:sp>
        <p:nvSpPr>
          <p:cNvPr id="586760" name="Text Box 1028"/>
          <p:cNvSpPr txBox="1">
            <a:spLocks noChangeArrowheads="1"/>
          </p:cNvSpPr>
          <p:nvPr/>
        </p:nvSpPr>
        <p:spPr bwMode="auto">
          <a:xfrm>
            <a:off x="-228600" y="18288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Hito no tsumiwa moeru hinoyoo aio shirazuni kyoomo sugite yuku</a:t>
            </a:r>
          </a:p>
        </p:txBody>
      </p:sp>
      <p:sp>
        <p:nvSpPr>
          <p:cNvPr id="586761" name="Text Box 1028"/>
          <p:cNvSpPr txBox="1">
            <a:spLocks noChangeArrowheads="1"/>
          </p:cNvSpPr>
          <p:nvPr/>
        </p:nvSpPr>
        <p:spPr bwMode="auto">
          <a:xfrm>
            <a:off x="-76200" y="52832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Chichiga shizukani mitsumete itano wa aisuru hitorigo no kizutsuita sugata</a:t>
            </a:r>
          </a:p>
        </p:txBody>
      </p:sp>
      <p:sp>
        <p:nvSpPr>
          <p:cNvPr id="586762" name="Text Box 1028"/>
          <p:cNvSpPr txBox="1">
            <a:spLocks noChangeArrowheads="1"/>
          </p:cNvSpPr>
          <p:nvPr/>
        </p:nvSpPr>
        <p:spPr bwMode="auto">
          <a:xfrm>
            <a:off x="-152400" y="61214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Hitono tsumi o sono mini seoi Chichiyo karera o yurushite hoshiito</a:t>
            </a:r>
          </a:p>
        </p:txBody>
      </p:sp>
      <p:sp>
        <p:nvSpPr>
          <p:cNvPr id="586763" name="Text Box 1028"/>
          <p:cNvSpPr txBox="1">
            <a:spLocks noChangeArrowheads="1"/>
          </p:cNvSpPr>
          <p:nvPr/>
        </p:nvSpPr>
        <p:spPr bwMode="auto">
          <a:xfrm>
            <a:off x="-152400" y="30734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Jyuujika kara afure nagareru izumi sore wa Chichi no namida</a:t>
            </a:r>
          </a:p>
        </p:txBody>
      </p:sp>
      <p:sp>
        <p:nvSpPr>
          <p:cNvPr id="586764" name="Text Box 1028"/>
          <p:cNvSpPr txBox="1">
            <a:spLocks noChangeArrowheads="1"/>
          </p:cNvSpPr>
          <p:nvPr/>
        </p:nvSpPr>
        <p:spPr bwMode="auto">
          <a:xfrm>
            <a:off x="-152400" y="3962400"/>
            <a:ext cx="9372600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Jyuujika kara afure nagareru izumi sore wa Iesu no ai</a:t>
            </a: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わが心造り変えたまえ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endParaRPr lang="en-US" altLang="ja-JP" smtClean="0"/>
          </a:p>
        </p:txBody>
      </p:sp>
      <p:sp>
        <p:nvSpPr>
          <p:cNvPr id="587779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　心　　つくりかえ　たまえ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あふれでる　めぐみの　なかで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わがよわさ　とりさり　たまえ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ちからづよい　あなたの愛で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みそばに　抱き寄せ　たまえ　あなたの　愛の中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わしのように　私はのぼる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主に抱かれ　　今羽ばたく　主イエスの　愛で</a:t>
            </a:r>
          </a:p>
        </p:txBody>
      </p:sp>
      <p:sp>
        <p:nvSpPr>
          <p:cNvPr id="587780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tsukuri kae tamae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afure deru megumi no nakade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yowasa torisari tamae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chikarazuyoi anatano aide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misobani dakiyose tamae anatano ainonaka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washi no youni watashiwa noboru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shuni idakare imahabataku shi iesu no aide</a:t>
            </a:r>
          </a:p>
        </p:txBody>
      </p:sp>
      <p:sp>
        <p:nvSpPr>
          <p:cNvPr id="58778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8778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778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わがこころつくりかえたまえ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わが心造り変えたまえ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英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 E</a:t>
            </a:r>
            <a:endParaRPr lang="en-US" altLang="ja-JP" smtClean="0"/>
          </a:p>
        </p:txBody>
      </p:sp>
      <p:sp>
        <p:nvSpPr>
          <p:cNvPr id="588803" name="Text Box 2051"/>
          <p:cNvSpPr txBox="1">
            <a:spLocks noChangeArrowheads="1"/>
          </p:cNvSpPr>
          <p:nvPr/>
        </p:nvSpPr>
        <p:spPr bwMode="auto">
          <a:xfrm>
            <a:off x="152405" y="228607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"LORD, I COME TO YOU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LET MY HEART BE CHANGED, RENEWED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FLOWING FROM THE GRACE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THAT I'VE FOUND IN YOU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LORD I'VE COME TO KNOW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THE WEAKNESSES I SEE IN ME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WILL BE STRIPPED AWAY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BY THE POWER OF YOUR LOVE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HOLD ME CLOSE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LET YOUR LOVE SURROUND ME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BRING ME NEAR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DRAW ME TO YOUR SIDE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AND AS I WAIT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I'LL RISE UP LIKE THE EAGLE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AND I WILL SOAR WITH YOU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YOUR SPIRIT LEADS ME ON </a:t>
            </a:r>
            <a:b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chemeClr val="bg1"/>
                </a:solidFill>
                <a:latin typeface="ＭＳ Ｐゴシック" pitchFamily="50" charset="-128"/>
              </a:rPr>
              <a:t>IN THE POWER OF YOUR LOVE."</a:t>
            </a:r>
          </a:p>
        </p:txBody>
      </p:sp>
      <p:sp>
        <p:nvSpPr>
          <p:cNvPr id="588804" name="Text Box 2052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88805" name="Text Box 2053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8806" name="Text Box 2054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わがこころつくりかえたまえ</a:t>
            </a: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山と海を越えて神の川が流れ</a:t>
            </a:r>
            <a:endParaRPr lang="ja-JP" altLang="en-US" smtClean="0"/>
          </a:p>
        </p:txBody>
      </p:sp>
      <p:sp>
        <p:nvSpPr>
          <p:cNvPr id="589827" name="Text Box 1027"/>
          <p:cNvSpPr txBox="1">
            <a:spLocks noChangeArrowheads="1"/>
          </p:cNvSpPr>
          <p:nvPr/>
        </p:nvSpPr>
        <p:spPr bwMode="auto">
          <a:xfrm>
            <a:off x="274638" y="304804"/>
            <a:ext cx="8869362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山と海を超えて　神の川が流れ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心開き神の　愛と癒し受ける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真理の中に生きる　喜びを歌おう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両手を挙げて神の　愛を受け取ろう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主よあなたの愛を　とこしえまで歌いたい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喜び踊ろう　愚かに見えても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真理の光　この世に示すために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898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yama to umiwo koete kami no kawaga nagare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hiraki kamino ai to iyashi ukeru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shinri no nakani ikiru yorokobiwo utaou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ryoute wo agete kamino aiwo uke torou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shuyo anatano aiwo tokoshie made utaitai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yorokobi odorou orokani mietemo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shinri no hikari konoyoni shimesu tameni</a:t>
            </a:r>
          </a:p>
        </p:txBody>
      </p:sp>
      <p:sp>
        <p:nvSpPr>
          <p:cNvPr id="5898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898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898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やまとうみをこえてかみのかわがながれ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山と海を越えて神の川が流れ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90851" name="Text Box 1027"/>
          <p:cNvSpPr txBox="1">
            <a:spLocks noChangeArrowheads="1"/>
          </p:cNvSpPr>
          <p:nvPr/>
        </p:nvSpPr>
        <p:spPr bwMode="auto">
          <a:xfrm>
            <a:off x="152405" y="436570"/>
            <a:ext cx="8869363" cy="6497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OVER THE MOUNTAINS AND THE SEA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YOU RIVER RUNS WITH LOVE FOR ME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I WILL OPEN UP MY HEART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LET THE HEALER SET ME FREE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I'M HAPPY TO BE IN THE TRUTH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I WILL DAILY LIFT MY HANDS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 I WILL ALWAYS SING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OF WHEN YOUR LOVE CAME DOWN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COULD SING OF YOUR LOVE FOREVER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COULD SING OF YOUR LOVE FOREVER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OH I FEEL LIKE DANCING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IT'S FOOLISHNESS I KNOW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BUT WHEN THE WORLD HAS SEEN THE LIGHT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THEY WILL DANCE WITH JOY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LIKE WE'RE DANCING NOW</a:t>
            </a:r>
          </a:p>
        </p:txBody>
      </p:sp>
      <p:sp>
        <p:nvSpPr>
          <p:cNvPr id="5908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908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5908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やまとうみをこえてかみのかわがながれ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正義の道は夜明けの光</a:t>
            </a:r>
            <a:endParaRPr lang="ja-JP" altLang="en-US" smtClean="0"/>
          </a:p>
        </p:txBody>
      </p:sp>
      <p:sp>
        <p:nvSpPr>
          <p:cNvPr id="23245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正義の道は　夜明けの光</a:t>
            </a:r>
          </a:p>
          <a:p>
            <a:pPr algn="ctr" eaLnBrk="1" hangingPunct="1"/>
            <a:endParaRPr lang="ja-JP" altLang="en-US" sz="4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輝き増して　真昼となる</a:t>
            </a: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  <a:p>
            <a:pPr algn="ctr" eaLnBrk="1" hangingPunct="1"/>
            <a:endParaRPr lang="en-US" altLang="ja-JP" sz="4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キリスト　キリストは主</a:t>
            </a: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　　　</a:t>
            </a:r>
          </a:p>
        </p:txBody>
      </p:sp>
      <p:sp>
        <p:nvSpPr>
          <p:cNvPr id="232452" name="Text Box 1028"/>
          <p:cNvSpPr txBox="1">
            <a:spLocks noChangeArrowheads="1"/>
          </p:cNvSpPr>
          <p:nvPr/>
        </p:nvSpPr>
        <p:spPr bwMode="auto">
          <a:xfrm>
            <a:off x="0" y="914868"/>
            <a:ext cx="9144000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seigi no miti wa yoake no hikari</a:t>
            </a:r>
          </a:p>
          <a:p>
            <a:pPr algn="ctr" eaLnBrk="1" hangingPunct="1"/>
            <a:endParaRPr lang="en-US" altLang="ja-JP" sz="4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kagayaki masite mahiru to naru (*2)</a:t>
            </a:r>
          </a:p>
          <a:p>
            <a:pPr algn="ctr" eaLnBrk="1" hangingPunct="1"/>
            <a:endParaRPr lang="en-US" altLang="ja-JP" sz="4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kirisuto kirisuto wa syu (*4)</a:t>
            </a:r>
          </a:p>
        </p:txBody>
      </p:sp>
      <p:sp>
        <p:nvSpPr>
          <p:cNvPr id="2324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324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324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せいぎのみちはよあけのひかり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320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喜びたたえよ主が来られる</a:t>
            </a:r>
            <a:endParaRPr lang="ja-JP" altLang="en-US" smtClean="0"/>
          </a:p>
        </p:txBody>
      </p:sp>
      <p:sp>
        <p:nvSpPr>
          <p:cNvPr id="591875" name="Text Box 1027"/>
          <p:cNvSpPr txBox="1">
            <a:spLocks noChangeArrowheads="1"/>
          </p:cNvSpPr>
          <p:nvPr/>
        </p:nvSpPr>
        <p:spPr bwMode="auto">
          <a:xfrm>
            <a:off x="152405" y="5730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もろびと　こぞりて　むかえまつれ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ひさしく　まちにし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主はきませり　主はきませり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　主はきませり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91876" name="Text Box 1028"/>
          <p:cNvSpPr txBox="1">
            <a:spLocks noChangeArrowheads="1"/>
          </p:cNvSpPr>
          <p:nvPr/>
        </p:nvSpPr>
        <p:spPr bwMode="auto">
          <a:xfrm>
            <a:off x="119297" y="903756"/>
            <a:ext cx="8796337" cy="3081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morobito  kozorite  mukae matsure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hisasiku  machi ni si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kimaseri  shu wa kimaseri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 shu wa kimaseri</a:t>
            </a:r>
          </a:p>
        </p:txBody>
      </p:sp>
      <p:sp>
        <p:nvSpPr>
          <p:cNvPr id="5918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918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18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よろこびたたえよしゅがこられる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喜びたたえよ主が来られる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59289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JOY TO THE WORLD  THE LORD IS COME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EATH RECIEVE HER KING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EVERY HEART  PREPARE HIM ROOM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HEAVEN  AND NATURE SING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HEAVEN  AND NATURE SING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HEAVEN  AND HEAVEN  AND  NATURE SING</a:t>
            </a:r>
          </a:p>
        </p:txBody>
      </p:sp>
      <p:sp>
        <p:nvSpPr>
          <p:cNvPr id="5929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929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29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よろこびたたえよしゅがこられる</a:t>
            </a: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322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闇の力滅ぼし闇に光もたらす</a:t>
            </a:r>
            <a:endParaRPr lang="ja-JP" altLang="en-US" smtClean="0"/>
          </a:p>
        </p:txBody>
      </p:sp>
      <p:sp>
        <p:nvSpPr>
          <p:cNvPr id="59392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やみの力　ほろぼし やみに光　もたらす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つみより 人をすくう　主をのべつたえよ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とらわれ人に自由　新しい　いのちを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そのために　イエスがうまれた　主をのべつたえよ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 栄光あれ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主をのべつたえよ</a:t>
            </a:r>
          </a:p>
        </p:txBody>
      </p:sp>
      <p:sp>
        <p:nvSpPr>
          <p:cNvPr id="59392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yami no chikara  horobosi yami ni hikari  motarasu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tsumi yori  hito o sukuu shu o nobetsutaeyo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torawarebito ni jiyuu atarasii  inochi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tameni  iesu ga umareta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nobetsutaeyo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eikoo 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nobetsutaeyo</a:t>
            </a:r>
          </a:p>
        </p:txBody>
      </p:sp>
      <p:sp>
        <p:nvSpPr>
          <p:cNvPr id="5939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939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39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やみのちからほろぼしやみにひかりもたらす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わが魂は主イエスをたたえる</a:t>
            </a:r>
            <a:endParaRPr lang="ja-JP" altLang="en-US" smtClean="0"/>
          </a:p>
        </p:txBody>
      </p:sp>
      <p:sp>
        <p:nvSpPr>
          <p:cNvPr id="594947" name="Text Box 1027"/>
          <p:cNvSpPr txBox="1">
            <a:spLocks noChangeArrowheads="1"/>
          </p:cNvSpPr>
          <p:nvPr/>
        </p:nvSpPr>
        <p:spPr bwMode="auto">
          <a:xfrm>
            <a:off x="152405" y="589431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わが魂は　あなたを　たたえる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わが主　救い主　喜び　歌おう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主はわたしに　目を　止め　力と権威で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　み業をなされる　聖なる主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わが魂は　あなたを　たたえる</a:t>
            </a:r>
          </a:p>
        </p:txBody>
      </p:sp>
      <p:sp>
        <p:nvSpPr>
          <p:cNvPr id="594948" name="Text Box 1028"/>
          <p:cNvSpPr txBox="1">
            <a:spLocks noChangeArrowheads="1"/>
          </p:cNvSpPr>
          <p:nvPr/>
        </p:nvSpPr>
        <p:spPr bwMode="auto">
          <a:xfrm>
            <a:off x="119297" y="919631"/>
            <a:ext cx="8796337" cy="4789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tamasii wa  anata o  tataeru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shu  sukuinusi yorokobi  utaoo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watasi ni  me o  tome chikara to ken 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  miwaza o nasareru seinaru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tamasii wa anata o  tataeru</a:t>
            </a:r>
          </a:p>
        </p:txBody>
      </p:sp>
      <p:sp>
        <p:nvSpPr>
          <p:cNvPr id="5949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949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49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わがたましいはしゅいえすをたたえる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324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オー主の御霊よ</a:t>
            </a:r>
            <a:endParaRPr lang="ja-JP" altLang="en-US" smtClean="0"/>
          </a:p>
        </p:txBody>
      </p:sp>
      <p:sp>
        <p:nvSpPr>
          <p:cNvPr id="59597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オー　主の御霊よ　とうとい　油　そそいでください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オー　主の御霊よ　今　私を　みたしてください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あらい　きよめて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新しく  してください　  主の力で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あらい　きよめて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新しくしてください　主よ愛します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59597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 shu no mitama yo tootoi  abura   sosoide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 shu no mitama yo ima  watasi o  mitasite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arai kiyomete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atarasiku  sitekudasai  shu no chikara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arai kiyomete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atarasiku sitekudasai  shu yo aisimasu</a:t>
            </a:r>
          </a:p>
        </p:txBody>
      </p:sp>
      <p:sp>
        <p:nvSpPr>
          <p:cNvPr id="5959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959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959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おーしゅのみたまよ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324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オー主の御霊よ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9699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"//VEN ESPIRITU VEN, Y LLENAME SENOR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TU PRECIOSA UNCION.//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PURIFICAME Y LAVAME,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RENUEVAME, RESTAURAME, SENOR,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TU PODER.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PURIFICAME Y LAVAME,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RENUEVAME, RESTAURAME, SENOR,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QUIERO CONOCER.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5969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969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5969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おーしゅのみたまよ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愛します　愛します　主イエスキリスト</a:t>
            </a:r>
            <a:endParaRPr lang="ja-JP" altLang="en-US" smtClean="0"/>
          </a:p>
        </p:txBody>
      </p:sp>
      <p:sp>
        <p:nvSpPr>
          <p:cNvPr id="598019" name="Text Box 1027"/>
          <p:cNvSpPr txBox="1">
            <a:spLocks noChangeArrowheads="1"/>
          </p:cNvSpPr>
          <p:nvPr/>
        </p:nvSpPr>
        <p:spPr bwMode="auto">
          <a:xfrm>
            <a:off x="152405" y="681506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愛します　愛します　主イエスキリスト（*４）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主の御手が　われにのぞみ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心をみたし　なぐさめる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それゆえ　とわに　主よ　　愛します</a:t>
            </a:r>
          </a:p>
        </p:txBody>
      </p:sp>
      <p:sp>
        <p:nvSpPr>
          <p:cNvPr id="598020" name="Text Box 1028"/>
          <p:cNvSpPr txBox="1">
            <a:spLocks noChangeArrowheads="1"/>
          </p:cNvSpPr>
          <p:nvPr/>
        </p:nvSpPr>
        <p:spPr bwMode="auto">
          <a:xfrm>
            <a:off x="119297" y="1011238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 shimasu ai shimasu shu iesu kirisuto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mitega ware ni nozomi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kokoroo mitashi nagasameru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sore yue towani shu yo ai  shimasu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980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980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80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あいしますあいしますしゅいえすきりすと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愛します　愛します　主イエスキリスト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599043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amare te amare te amare oh mi Cristo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sentido hoy tu mano sobre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sentido tu calor cerca de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por eso yo te digo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 siempre te amare</a:t>
            </a:r>
          </a:p>
        </p:txBody>
      </p:sp>
      <p:sp>
        <p:nvSpPr>
          <p:cNvPr id="59904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59904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59904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あいしますあいしますしゅいえすきりすと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327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御霊がここにおられる</a:t>
            </a:r>
            <a:endParaRPr lang="ja-JP" altLang="en-US" smtClean="0"/>
          </a:p>
        </p:txBody>
      </p:sp>
      <p:sp>
        <p:nvSpPr>
          <p:cNvPr id="60006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１　御霊がここにおられる　ダビデのように　歌おう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　歌おう　歌おう　ダビデのように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２　御霊がここにおられる　ダビデのように　踊ろう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　おどろう　おどろう　ダビデのように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３　御霊がここにおられる　ダビデのように　喜ぼう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　喜ぼう　喜ぼう　ダビデのように　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　</a:t>
            </a:r>
          </a:p>
        </p:txBody>
      </p:sp>
      <p:sp>
        <p:nvSpPr>
          <p:cNvPr id="600068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 ga koko ni orareru davide no yooni  utaoo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utaoo  utaoo  davide no yooni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 ga koko ni orareru davide no yooni  odoroo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odoroo  odoroo  davide no yooni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mitamaga koko ni orareru davide no yooni  yorokobo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yorokoboo  yorokoboo  davide no yooni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    </a:t>
            </a:r>
          </a:p>
        </p:txBody>
      </p:sp>
      <p:sp>
        <p:nvSpPr>
          <p:cNvPr id="6000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000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000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みたまがここにおられるだびでのように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近づきたい</a:t>
            </a:r>
            <a:endParaRPr lang="ja-JP" altLang="en-US" smtClean="0"/>
          </a:p>
        </p:txBody>
      </p:sp>
      <p:sp>
        <p:nvSpPr>
          <p:cNvPr id="60109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Just to be close to you (*3) Is my desire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近づきたい　近づきたい　近づきたい　それが望み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0109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just to be close to you  is my desire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chikazukitai chikazukitai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chikazukitai sore ga nozomi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010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10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010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ちかづきたい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003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王の王主の主栄光ハレルヤ</a:t>
            </a:r>
            <a:endParaRPr lang="ja-JP" altLang="en-US" smtClean="0"/>
          </a:p>
        </p:txBody>
      </p:sp>
      <p:sp>
        <p:nvSpPr>
          <p:cNvPr id="196611" name="Text Box 1027"/>
          <p:cNvSpPr txBox="1">
            <a:spLocks noChangeArrowheads="1"/>
          </p:cNvSpPr>
          <p:nvPr/>
        </p:nvSpPr>
        <p:spPr bwMode="auto">
          <a:xfrm>
            <a:off x="152405" y="109901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王の王  主の主  栄光  ハレルヤ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イエス  平和の君  栄光  ハレルヤ</a:t>
            </a:r>
          </a:p>
        </p:txBody>
      </p:sp>
      <p:sp>
        <p:nvSpPr>
          <p:cNvPr id="196612" name="Text Box 1028"/>
          <p:cNvSpPr txBox="1">
            <a:spLocks noChangeArrowheads="1"/>
          </p:cNvSpPr>
          <p:nvPr/>
        </p:nvSpPr>
        <p:spPr bwMode="auto">
          <a:xfrm>
            <a:off x="119297" y="165735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Oo no ou syu no syu eikou hallelujah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Iesu heiwa no kimi eikou hallelujah</a:t>
            </a:r>
          </a:p>
        </p:txBody>
      </p:sp>
      <p:sp>
        <p:nvSpPr>
          <p:cNvPr id="1966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66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66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おおいなるぜんのうのほむべきしゅ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035 D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さあ主の家に行き</a:t>
            </a:r>
            <a:endParaRPr lang="ja-JP" altLang="en-US" dirty="0" smtClean="0"/>
          </a:p>
        </p:txBody>
      </p:sp>
      <p:sp>
        <p:nvSpPr>
          <p:cNvPr id="2334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さあ主の家に行き  賛美をささげよう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御前にすすみ   感謝をささげよう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喜びのうたと   感謝にみちあふれ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賛美のうたを  御前にささげよう </a:t>
            </a:r>
          </a:p>
        </p:txBody>
      </p:sp>
      <p:sp>
        <p:nvSpPr>
          <p:cNvPr id="23347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shu no ie ni yuki  sanbi wo sasageyoo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 ni susumi  kansha wo sasageyoo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no uta to  kansha ni michiafure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no uta wo mimae ni sasageyoo</a:t>
            </a:r>
          </a:p>
        </p:txBody>
      </p:sp>
      <p:sp>
        <p:nvSpPr>
          <p:cNvPr id="2334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334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334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さあしゅのいえにゆき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328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近づきたい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0211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Just to be close to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Just to be close to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Just to be close to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Is my desire</a:t>
            </a:r>
          </a:p>
        </p:txBody>
      </p:sp>
      <p:sp>
        <p:nvSpPr>
          <p:cNvPr id="60211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211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0211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ちかづきたい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330 A W freedom</a:t>
            </a:r>
            <a:endParaRPr lang="en-US" altLang="ja-JP" smtClean="0"/>
          </a:p>
        </p:txBody>
      </p:sp>
      <p:sp>
        <p:nvSpPr>
          <p:cNvPr id="6031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御霊がここに　みちあふれ　自由と解放　わがうちに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天に目を向けよ　そこには　自由と愛が　あふれてる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みちあふる自由が　この地を治め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恵みと哀れみ振り注ぐ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疲れたあなたに　解放を　　乾いたあなたに　自由を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イエスにすべてを　捧げれば　あなたも自由を　受けとる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あなたが疲れて　乾くなら　主にある　自由を　あたえよう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イエスにすべてを捧げれば　あなたも自由を　受けとる</a:t>
            </a:r>
          </a:p>
        </p:txBody>
      </p:sp>
      <p:sp>
        <p:nvSpPr>
          <p:cNvPr id="6031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991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mitamaga kokoni michiafure jiyuu to kaihoo  waga uchi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ten ni me o mukeyo  sokoniwa jiyuu to ai ga  afureteru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michiafuru jiyuu ga kono chi o osame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megumi to awaremi furisosogu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tsukareta anata ni kaihoo o kawaita anata ni jiyuu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ni subete o  sasagereba anata mo jiyuu o  uketoru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anataga tsukarete kawakunara shu ni aru jiyuu o ataeyoo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ni subete o sasagereba anata mo jiyuu o uketoru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031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31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031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ふりーだむ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330 A W freedom E</a:t>
            </a:r>
            <a:endParaRPr lang="en-US" altLang="ja-JP" smtClean="0"/>
          </a:p>
        </p:txBody>
      </p:sp>
      <p:sp>
        <p:nvSpPr>
          <p:cNvPr id="60416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 THE SPIRIT OF THE LORD IS THERE IS FREEDOM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LIFT YOUR EYES TO HEAVEN THERE IS FREEDOM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FREEDOM (JESUS) REIGNS IN THIS PLACE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SHOWER OF MERCY AND GRACE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FALLING ON EVERY FACE THERE IS FREEDOM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IF YOU'RE TIRED AND YOU'RE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THIRSTY THERE IS FREEDOM X2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GIVE YOUR ALL TO JESUS  THERE IS FREEDOM *2</a:t>
            </a:r>
          </a:p>
        </p:txBody>
      </p:sp>
      <p:sp>
        <p:nvSpPr>
          <p:cNvPr id="6041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41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041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ふりーだむ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331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わが力なる主</a:t>
            </a:r>
            <a:endParaRPr lang="ja-JP" altLang="en-US" smtClean="0"/>
          </a:p>
        </p:txBody>
      </p:sp>
      <p:sp>
        <p:nvSpPr>
          <p:cNvPr id="605187" name="Text Box 1027"/>
          <p:cNvSpPr txBox="1">
            <a:spLocks noChangeArrowheads="1"/>
          </p:cNvSpPr>
          <p:nvPr/>
        </p:nvSpPr>
        <p:spPr bwMode="auto">
          <a:xfrm>
            <a:off x="152405" y="206843"/>
            <a:ext cx="8869363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わが力なる主　われを強めたもう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あなたは　わがすべて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心を尽くして　あなたを求める　主はわが　かみ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＊イエス　かみの　こひつじ　主に　その御名に　ほまれあれ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わが罪あがない　十字架にて死なれ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よみがえられたイエス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わがやまい　いやし　渇きみたされる　主はわが　かみ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05188" name="Text Box 1028"/>
          <p:cNvSpPr txBox="1">
            <a:spLocks noChangeArrowheads="1"/>
          </p:cNvSpPr>
          <p:nvPr/>
        </p:nvSpPr>
        <p:spPr bwMode="auto">
          <a:xfrm>
            <a:off x="119297" y="52705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wagachikaranarushu warewo tsuyometamou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anatawa waga subete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kokorowo tsukushite anatawo motomeru shuwa wagakami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kamino kohitsuji shuni sonominani homareare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wagatsumi agaanai jyuujikaniteshinare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yomigaerareta iesu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wagayamai iyashi kawaki mitasareru shuwa wagakami</a:t>
            </a:r>
          </a:p>
        </p:txBody>
      </p:sp>
      <p:sp>
        <p:nvSpPr>
          <p:cNvPr id="6051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51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051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わがちからなるしゅ</a:t>
            </a: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331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わが力なる主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0621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"YOU ARE MY STRENGTH WHEN I AM WEAK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THE TREASURE THAT I SEEK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MY ALL IN ALL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SEEKING YOU AS A PRECIOUS JEWEL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LORD, TO GIVE UP I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ﾕ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 BE A FOOL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MY ALL IN ALL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JESUS, LAMB OF GOD.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WORTHY IS YOUR NAME (X2)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TAKING MY SIN, MY CROSS, MY SHAME,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RISING AGAIN, I BLESS YOUR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YOU ARE MY ALL IN ALL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 FALL DOWN, YOU PICK ME UP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ﾕ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 DRY, YOU FILL MY CUP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MY ALL IN ALL  "</a:t>
            </a:r>
          </a:p>
        </p:txBody>
      </p:sp>
      <p:sp>
        <p:nvSpPr>
          <p:cNvPr id="6062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62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062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わがちからなるしゅ</a:t>
            </a: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332 W Yo vengo a decir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■</a:t>
            </a:r>
            <a:endParaRPr lang="ja-JP" altLang="en-US" smtClean="0"/>
          </a:p>
        </p:txBody>
      </p:sp>
      <p:sp>
        <p:nvSpPr>
          <p:cNvPr id="60723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vengo a decir te vengo a decir oh mi Salvador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yo te amo a ti, Que yo te amo a ti con el corazon 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vengo a decir te vengo a decir toda la verdad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te amo  Senor,  te adro Senor,  con el corazon </a:t>
            </a:r>
          </a:p>
          <a:p>
            <a:pPr algn="ctr" eaLnBrk="1" hangingPunct="1"/>
            <a:endParaRPr lang="es-E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quiero cantar yo quiero cantar de gozo y de paz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qiero llorar, yo qiero llorar  de felicidad.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vengo a decir te vengo a decir toda la verdad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te amo  Senor,  te adro Senor,  con el corazon </a:t>
            </a:r>
          </a:p>
          <a:p>
            <a:pPr algn="ctr" eaLnBrk="1" hangingPunct="1"/>
            <a:endParaRPr lang="es-E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quiero seguir, te quiero seguir  oh mi Salvador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darte mi ser, y darte mi ser mi amigo, mi Dios.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quiero servir, te quiero servir mi Rey, mi Senor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vengo a poner todo lo que soy; recibelo Dios.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07236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7237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07238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よべんごあでしーる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338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主のまなざしが私に語る ■</a:t>
            </a:r>
            <a:endParaRPr lang="ja-JP" altLang="en-US" smtClean="0"/>
          </a:p>
        </p:txBody>
      </p:sp>
      <p:sp>
        <p:nvSpPr>
          <p:cNvPr id="608259" name="Text Box 1027"/>
          <p:cNvSpPr txBox="1">
            <a:spLocks noChangeArrowheads="1"/>
          </p:cNvSpPr>
          <p:nvPr/>
        </p:nvSpPr>
        <p:spPr bwMode="auto">
          <a:xfrm>
            <a:off x="152405" y="609602"/>
            <a:ext cx="8869363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主のまなざしが　私に語る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あなた無しでは　生きてゆけない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わが心の　奥深く　主はすべてを　見ておられる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忠実な　わが主よ　真実へと導いて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思　いを超えて　はるか遠くへと導く　主の御手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拒　ばむことできない　平安与える　主のまなざし</a:t>
            </a:r>
          </a:p>
        </p:txBody>
      </p:sp>
      <p:sp>
        <p:nvSpPr>
          <p:cNvPr id="608260" name="Text Box 1028"/>
          <p:cNvSpPr txBox="1">
            <a:spLocks noChangeArrowheads="1"/>
          </p:cNvSpPr>
          <p:nvPr/>
        </p:nvSpPr>
        <p:spPr bwMode="auto">
          <a:xfrm>
            <a:off x="119297" y="940268"/>
            <a:ext cx="8796337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manazashi ga watashi ni kataru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nashidewa ikite yukenai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no oku fukaku syuha subete wo mite orareru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chujitsuna waga shuyo shinjitesu e michi biite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omoi wo koete haruka tookueto michibiku syu no mite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kobamu koto dekinai heian ataeru syuno manazashi </a:t>
            </a:r>
          </a:p>
        </p:txBody>
      </p:sp>
      <p:sp>
        <p:nvSpPr>
          <p:cNvPr id="6082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082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082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しゅのみたまのあぶらそそぎわたしをつくりかえる</a:t>
            </a: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338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主のまなざしが私に語る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ja-JP" altLang="en-US" smtClean="0"/>
          </a:p>
        </p:txBody>
      </p:sp>
      <p:sp>
        <p:nvSpPr>
          <p:cNvPr id="609283" name="Text Box 1027"/>
          <p:cNvSpPr txBox="1">
            <a:spLocks noChangeArrowheads="1"/>
          </p:cNvSpPr>
          <p:nvPr/>
        </p:nvSpPr>
        <p:spPr bwMode="auto">
          <a:xfrm>
            <a:off x="152405" y="609602"/>
            <a:ext cx="8869363" cy="289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Tu ojos revelan que yo Nada puedo esconder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Que no soy nada sin ti Oh fiel Señor</a:t>
            </a:r>
          </a:p>
          <a:p>
            <a:pPr algn="ctr" eaLnBrk="1" hangingPunct="1"/>
            <a:endParaRPr lang="es-E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Todo lo sabes de mí Cuando miras el corazón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Todo lo puedes ver Muy dentro de mí</a:t>
            </a:r>
          </a:p>
          <a:p>
            <a:pPr algn="ctr" eaLnBrk="1" hangingPunct="1"/>
            <a:endParaRPr lang="es-E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Lleva mi vida A una sola verdad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Que cuando me miras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Nada puedo ocultar</a:t>
            </a:r>
          </a:p>
          <a:p>
            <a:pPr algn="ctr" eaLnBrk="1" hangingPunct="1"/>
            <a:endParaRPr lang="es-E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Sé que es tu fidelidad Que lleva mi vida más allá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De lo que puedo imaginar Sé que no puedo negar</a:t>
            </a:r>
          </a:p>
          <a:p>
            <a:pPr algn="ctr" eaLnBrk="1" hangingPunct="1"/>
            <a:r>
              <a:rPr lang="es-E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>Que tu mirada puesta en mí Me llena de tu paz</a:t>
            </a:r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609284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09285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609286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しゅのみたまのあぶらそそぎわたしをつくりかえる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340 E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主の御霊の油注ぎ私を造りかえる</a:t>
            </a:r>
            <a:endParaRPr lang="ja-JP" altLang="en-US" dirty="0" smtClean="0"/>
          </a:p>
        </p:txBody>
      </p:sp>
      <p:sp>
        <p:nvSpPr>
          <p:cNvPr id="610307" name="Text Box 1027"/>
          <p:cNvSpPr txBox="1">
            <a:spLocks noChangeArrowheads="1"/>
          </p:cNvSpPr>
          <p:nvPr/>
        </p:nvSpPr>
        <p:spPr bwMode="auto">
          <a:xfrm>
            <a:off x="152405" y="670393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主の御霊の油注ぎ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わたしをつくりかえる（*２）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わがすべて　御霊の力にみたされて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あたらしく　かえられる（*２）</a:t>
            </a:r>
          </a:p>
        </p:txBody>
      </p:sp>
      <p:sp>
        <p:nvSpPr>
          <p:cNvPr id="610308" name="Text Box 1028"/>
          <p:cNvSpPr txBox="1">
            <a:spLocks noChangeArrowheads="1"/>
          </p:cNvSpPr>
          <p:nvPr/>
        </p:nvSpPr>
        <p:spPr bwMode="auto">
          <a:xfrm>
            <a:off x="119297" y="1000593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mitama no abura sosogi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watasiiii o tsukurikaeru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subete mitama no chikara ni mitasarete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atarasiku  kaerareru  </a:t>
            </a:r>
          </a:p>
        </p:txBody>
      </p:sp>
      <p:sp>
        <p:nvSpPr>
          <p:cNvPr id="6103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103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103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しゅのみたまのあぶらそそぎわたしをつくりかえる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340 E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主の御霊の油注ぎ私を造りかえる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dirty="0" smtClean="0"/>
          </a:p>
        </p:txBody>
      </p:sp>
      <p:sp>
        <p:nvSpPr>
          <p:cNvPr id="61133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Hay una uncion aqui cayendo sobre mi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mudandome cambiando mi ser(2X)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 espiritu y mi alma se esta llenando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el poder de tu Espiritu Santo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 vida nunca mas sera igual(2X)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1133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1133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1133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しゅのみたまのあぶらそそぎわたしをつくりかえる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036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シャローム兄弟</a:t>
            </a:r>
            <a:endParaRPr lang="ja-JP" altLang="en-US" smtClean="0"/>
          </a:p>
        </p:txBody>
      </p:sp>
      <p:sp>
        <p:nvSpPr>
          <p:cNvPr id="2344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シャローム兄弟　シャローム兄弟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シャローム　シャローム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主の平安が　あなたとともに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シャローム　シャローム</a:t>
            </a:r>
          </a:p>
        </p:txBody>
      </p:sp>
      <p:sp>
        <p:nvSpPr>
          <p:cNvPr id="23450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shalom kyoodai  shalom kyoodai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shalom  shalom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heian ga  anata to tomoni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shalom  shalom</a:t>
            </a:r>
          </a:p>
        </p:txBody>
      </p:sp>
      <p:sp>
        <p:nvSpPr>
          <p:cNvPr id="2345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345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345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しゃろーむきょうだい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4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341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あなたを主イエスの愛で心をこめて愛します</a:t>
            </a:r>
          </a:p>
        </p:txBody>
      </p:sp>
      <p:sp>
        <p:nvSpPr>
          <p:cNvPr id="612355" name="Text Box 1027"/>
          <p:cNvSpPr txBox="1">
            <a:spLocks noChangeArrowheads="1"/>
          </p:cNvSpPr>
          <p:nvPr/>
        </p:nvSpPr>
        <p:spPr bwMode="auto">
          <a:xfrm>
            <a:off x="125413" y="760413"/>
            <a:ext cx="8869362" cy="698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あなたを主イエスの愛で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心こめて愛します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あなたの中に主の姿が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うつしだされているから</a:t>
            </a:r>
          </a:p>
        </p:txBody>
      </p:sp>
      <p:sp>
        <p:nvSpPr>
          <p:cNvPr id="612356" name="Text Box 1028"/>
          <p:cNvSpPr txBox="1">
            <a:spLocks noChangeArrowheads="1"/>
          </p:cNvSpPr>
          <p:nvPr/>
        </p:nvSpPr>
        <p:spPr bwMode="auto">
          <a:xfrm>
            <a:off x="87547" y="1196975"/>
            <a:ext cx="8796337" cy="533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Anata wo Shu Iesu no ai de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Kokoro wo komete aishi masu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anata no nakani Shu no sugataga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Utsushi dasarete irukara</a:t>
            </a:r>
          </a:p>
        </p:txBody>
      </p:sp>
      <p:sp>
        <p:nvSpPr>
          <p:cNvPr id="6123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23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123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s-MX" altLang="ja-JP" baseline="0"/>
          </a:p>
        </p:txBody>
      </p:sp>
      <p:sp>
        <p:nvSpPr>
          <p:cNvPr id="61236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あなたをしゅいえすのあいでこころをこめてあいします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342 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十字架を見上げ</a:t>
            </a:r>
            <a:endParaRPr lang="ja-JP" altLang="en-US" smtClean="0"/>
          </a:p>
        </p:txBody>
      </p:sp>
      <p:sp>
        <p:nvSpPr>
          <p:cNvPr id="613379" name="Text Box 1027"/>
          <p:cNvSpPr txBox="1">
            <a:spLocks noChangeArrowheads="1"/>
          </p:cNvSpPr>
          <p:nvPr/>
        </p:nvSpPr>
        <p:spPr bwMode="auto">
          <a:xfrm>
            <a:off x="274638" y="188920"/>
            <a:ext cx="8869362" cy="729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まことの　愛を知らず　目的も無く　さまよい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探しつかれ　絶望の中　振り・返れば　あなたはいた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思いを超えた　大いなる　あなたの愛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傷を　いやし　包みこむ　あなたの愛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心に触れて いのち　与え　みじめなわたしを　作り変える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十字架を見上げ　いやしを受ける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あなたの　そばにいて　誰も離せない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あなただけ　求め　愛する主よ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あなたの愛は　教えてくれた　愛することを</a:t>
            </a:r>
          </a:p>
        </p:txBody>
      </p:sp>
      <p:sp>
        <p:nvSpPr>
          <p:cNvPr id="613380" name="Text Box 1028"/>
          <p:cNvSpPr txBox="1">
            <a:spLocks noChangeArrowheads="1"/>
          </p:cNvSpPr>
          <p:nvPr/>
        </p:nvSpPr>
        <p:spPr bwMode="auto">
          <a:xfrm>
            <a:off x="119297" y="508000"/>
            <a:ext cx="8796337" cy="695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Makoto no ai o shirazu mokuteki mo naku samayoi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Sagashitesukare zetsubounonaka furikaereba anatawa ita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omoi o koeta ooinaru anata no 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kizu o iyashi tsutsumi komu anata no 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kokoro ni furete inochi atae mijime na watashi o tsukuri kaeru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jyujika o miage iyashi ukeru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no sobani ite daremo hanase nai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dake motome aisuru shu 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no aiwa oshiete kureta aisuru koto o</a:t>
            </a:r>
          </a:p>
        </p:txBody>
      </p:sp>
      <p:sp>
        <p:nvSpPr>
          <p:cNvPr id="6133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33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133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s-MX" altLang="ja-JP" baseline="0"/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343 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十字架を見上げ</a:t>
            </a:r>
            <a:endParaRPr lang="ja-JP" altLang="en-US" smtClean="0"/>
          </a:p>
        </p:txBody>
      </p:sp>
      <p:sp>
        <p:nvSpPr>
          <p:cNvPr id="614403" name="Text Box 1027"/>
          <p:cNvSpPr txBox="1">
            <a:spLocks noChangeArrowheads="1"/>
          </p:cNvSpPr>
          <p:nvPr/>
        </p:nvSpPr>
        <p:spPr bwMode="auto">
          <a:xfrm>
            <a:off x="152405" y="350838"/>
            <a:ext cx="8869363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十字架を見上げ あなたの　愛を思う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流された血　苦しみ  打たれた　その傷の跡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ただ声も無く　繰り返す　愛します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言葉もつき　はて　繰り返す　愛します　愛します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気力もつき　はて　愛します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ただ声も無く　繰り返す　愛します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気力もつき　はて　わが主よ</a:t>
            </a:r>
          </a:p>
        </p:txBody>
      </p:sp>
      <p:sp>
        <p:nvSpPr>
          <p:cNvPr id="614404" name="Text Box 1028"/>
          <p:cNvSpPr txBox="1">
            <a:spLocks noChangeArrowheads="1"/>
          </p:cNvSpPr>
          <p:nvPr/>
        </p:nvSpPr>
        <p:spPr bwMode="auto">
          <a:xfrm>
            <a:off x="119297" y="633413"/>
            <a:ext cx="8796337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Jyujika wo miage anatano ai o omou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Nagasareta chi kurushimi utareta sono kizu ato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Tada koemonaku kurikaesu aishimasu aishimasu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Kotobamo tukihate kurikaesu aishimasu aishimasu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Kiryokumo tsukihate aishimasu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Tada koemonaku kurikaesu aishimasu aishimasu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Kiryoku mo tsuki hate wagashuyo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144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44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144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s-MX" altLang="ja-JP" baseline="0"/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344 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さあ主を祝おう　１２曲目</a:t>
            </a:r>
            <a:endParaRPr lang="ja-JP" altLang="en-US" smtClean="0"/>
          </a:p>
        </p:txBody>
      </p:sp>
      <p:sp>
        <p:nvSpPr>
          <p:cNvPr id="615427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さあ　主を祝おう　イエスの勝利を　歌い　踊ろう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死を　打ち破り　サタンの仕業を　うち砕く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　神の御子　罪の赦し・救い・与える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　救い主　われらの命を　造りかえる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十字架の処刑の後　マリアはイエスを　さがした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御使い　石転がし　お墓は空っぽ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マリアは　泣き崩れた　イエス　のからだが　　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何処にも　ない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御使いが語りかけた　イエスキリスト　蘇った</a:t>
            </a:r>
          </a:p>
        </p:txBody>
      </p:sp>
      <p:sp>
        <p:nvSpPr>
          <p:cNvPr id="615428" name="Text Box 1028"/>
          <p:cNvSpPr txBox="1">
            <a:spLocks noChangeArrowheads="1"/>
          </p:cNvSpPr>
          <p:nvPr/>
        </p:nvSpPr>
        <p:spPr bwMode="auto">
          <a:xfrm>
            <a:off x="119297" y="533868"/>
            <a:ext cx="8796337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shu o iwaou iesu no syouri o utai odorou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 o utiyaburi satan no shiwaza o uchikudaku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kami no miko tsumi no yurushi sukui ataeru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sukuinushi warera no inochi o tsukurikaeru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juujika no syokei no ato maria wa iesu o sagashita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mitsukai ishi korogashi ohka ha karappo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maria wa naki kuzureta iesu no karada ga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doko nimo nai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mitsukai ga katari kaketa iesu kirisuto yomigaetta</a:t>
            </a:r>
          </a:p>
        </p:txBody>
      </p:sp>
      <p:sp>
        <p:nvSpPr>
          <p:cNvPr id="6154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54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154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s-MX" altLang="ja-JP" baseline="0"/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からし種ひとつほどの信仰があれば</a:t>
            </a:r>
            <a:endParaRPr lang="ja-JP" altLang="en-US" smtClean="0"/>
          </a:p>
        </p:txBody>
      </p:sp>
      <p:sp>
        <p:nvSpPr>
          <p:cNvPr id="616451" name="Text Box 1027"/>
          <p:cNvSpPr txBox="1">
            <a:spLocks noChangeArrowheads="1"/>
          </p:cNvSpPr>
          <p:nvPr/>
        </p:nvSpPr>
        <p:spPr bwMode="auto">
          <a:xfrm>
            <a:off x="152405" y="5846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からし種ひとつぶほどの　信仰があれば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からし種ひとつぶほどの　信仰があれば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山に向い　さあ　叫べ　動け　動け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山に向い　さあ　叫べ　動け　動け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その山は　動く　動く　動く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その山は　動く　動く　動く</a:t>
            </a:r>
          </a:p>
        </p:txBody>
      </p:sp>
      <p:sp>
        <p:nvSpPr>
          <p:cNvPr id="616452" name="Text Box 1028"/>
          <p:cNvSpPr txBox="1">
            <a:spLocks noChangeArrowheads="1"/>
          </p:cNvSpPr>
          <p:nvPr/>
        </p:nvSpPr>
        <p:spPr bwMode="auto">
          <a:xfrm>
            <a:off x="119297" y="914403"/>
            <a:ext cx="87963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karasidane hitotsubu no  sinkoo ga areba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karasidane hitotsubu no  sinkoo ga areba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yama ni mukai  saa sakebe  ugoke  ugoke 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yama ni mukai  saa sakebe  ugoke  ugoke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yama wa  ugoku  ugoku  ugoku 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yama wa  ugoku  ugoku  ugoku</a:t>
            </a:r>
          </a:p>
        </p:txBody>
      </p:sp>
      <p:sp>
        <p:nvSpPr>
          <p:cNvPr id="6164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64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164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からしだねひとつぶほどのしんこうがあれば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からし種ひとつほどの信仰があれば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17475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"Si tuvieras fe como un grano de mostaza,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eso lo dijo el señor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le dirias a esa montaNa, muevete, muevete 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Esa montaNa se movera, se movera, se movera 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174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74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174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からしだねひとつぶほどのしんこうがあれば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主のワインをもっと</a:t>
            </a:r>
            <a:endParaRPr lang="ja-JP" altLang="en-US" smtClean="0"/>
          </a:p>
        </p:txBody>
      </p:sp>
      <p:sp>
        <p:nvSpPr>
          <p:cNvPr id="618499" name="Text Box 1027"/>
          <p:cNvSpPr txBox="1">
            <a:spLocks noChangeArrowheads="1"/>
          </p:cNvSpPr>
          <p:nvPr/>
        </p:nvSpPr>
        <p:spPr bwMode="auto">
          <a:xfrm>
            <a:off x="152405" y="143343"/>
            <a:ext cx="8869363" cy="1204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主のワインをもっと　主のワインをもっと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主のワインをもっと　主のワインをもっと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主のワインをもっと　のませてください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みこころのまま　どうにでもして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みこころのまま　どうにでもして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みこころのまま　ふれてください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主のほのお　主の油　主のワイン　この場所に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主のほのお　主の油　主のワイン　おくって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主のほのお　主の油　主よ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もっともっともっともっと・・・  ます　ます　ます　ます・・・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18500" name="Text Box 1028"/>
          <p:cNvSpPr txBox="1">
            <a:spLocks noChangeArrowheads="1"/>
          </p:cNvSpPr>
          <p:nvPr/>
        </p:nvSpPr>
        <p:spPr bwMode="auto">
          <a:xfrm>
            <a:off x="119297" y="381468"/>
            <a:ext cx="8796337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shunowainnwo motto sgunowainnwo motto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shunowainnwo motto shunowainnwo motto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shunowainnwo motto nomasetekudasai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mikokoronomama dounidemoshite 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mikokoronomama dounidemoshite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mikokoronomama furetekudasai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shunohonoo shunoabura shunowainn konobashoni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shunohonoo shunoabura shunowainn okutte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shunohonoo shunoabura shuyo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motto motto motto motto masumasu masumasu masumasu</a:t>
            </a:r>
          </a:p>
        </p:txBody>
      </p:sp>
      <p:sp>
        <p:nvSpPr>
          <p:cNvPr id="6185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85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185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しゅのわいんをもっと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348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シャルーシャローム　エルシャライム</a:t>
            </a:r>
            <a:endParaRPr lang="ja-JP" altLang="en-US" smtClean="0"/>
          </a:p>
        </p:txBody>
      </p:sp>
      <p:sp>
        <p:nvSpPr>
          <p:cNvPr id="619523" name="Text Box 1027"/>
          <p:cNvSpPr txBox="1">
            <a:spLocks noChangeArrowheads="1"/>
          </p:cNvSpPr>
          <p:nvPr/>
        </p:nvSpPr>
        <p:spPr bwMode="auto">
          <a:xfrm>
            <a:off x="152405" y="847725"/>
            <a:ext cx="8869363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エルサレム　エルサレムの平和のために祈れ（＊２）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お前を愛する人々が栄えるように。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シャルーシャローム　エルシャライム（＊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シャルーシャローム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シャルーシャローム　エルシャライム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19524" name="Text Box 1028"/>
          <p:cNvSpPr txBox="1">
            <a:spLocks noChangeArrowheads="1"/>
          </p:cNvSpPr>
          <p:nvPr/>
        </p:nvSpPr>
        <p:spPr bwMode="auto">
          <a:xfrm>
            <a:off x="119297" y="1177925"/>
            <a:ext cx="8796337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erusaremu erusremuno heiwa no tameni inore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omae wo aisuru hitobito ga sakaeru youni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erusalim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shalu shalom erusalim</a:t>
            </a:r>
          </a:p>
        </p:txBody>
      </p:sp>
      <p:sp>
        <p:nvSpPr>
          <p:cNvPr id="6195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195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195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しゃるーしゃろむ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風よ聖霊の風よ</a:t>
            </a:r>
            <a:endParaRPr lang="ja-JP" altLang="en-US" smtClean="0"/>
          </a:p>
        </p:txBody>
      </p:sp>
      <p:sp>
        <p:nvSpPr>
          <p:cNvPr id="620547" name="Text Box 1027"/>
          <p:cNvSpPr txBox="1">
            <a:spLocks noChangeArrowheads="1"/>
          </p:cNvSpPr>
          <p:nvPr/>
        </p:nvSpPr>
        <p:spPr bwMode="auto">
          <a:xfrm>
            <a:off x="152405" y="531813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風よ聖霊の風よ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天からふけ　今この地に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聖霊の流れが  この地いやす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リバイバルのために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武具を  身につけていざ戦え</a:t>
            </a:r>
          </a:p>
        </p:txBody>
      </p:sp>
      <p:sp>
        <p:nvSpPr>
          <p:cNvPr id="620548" name="Text Box 1028"/>
          <p:cNvSpPr txBox="1">
            <a:spLocks noChangeArrowheads="1"/>
          </p:cNvSpPr>
          <p:nvPr/>
        </p:nvSpPr>
        <p:spPr bwMode="auto">
          <a:xfrm>
            <a:off x="119297" y="862013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kazeyo seireino kazeyo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tennkarafuke ima konochini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seireino nagarega konochiiyasu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ribaibarunotameni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buguwo minitsukete izatatakae </a:t>
            </a:r>
          </a:p>
        </p:txBody>
      </p:sp>
      <p:sp>
        <p:nvSpPr>
          <p:cNvPr id="6205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205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05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かぜよせいれいのかぜよ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349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風よ聖霊の風よ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2157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 HOLY GHOST, YOU WONDERFUL HOLY GHOST,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WIND BLOWING STRONG, BLOWING FROM HEAVEN.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HAVE DECIDED TO GO, ALL THE WAY WITH OUR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REVIVAL IN THE LAND THIS I KNOW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SOLDIERS IN HIS ARMY,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FIGHT WITH HEART AND SOUL."</a:t>
            </a:r>
          </a:p>
        </p:txBody>
      </p:sp>
      <p:sp>
        <p:nvSpPr>
          <p:cNvPr id="6215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215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15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かぜよせいれいのかぜよ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聖なる主の御顔を仰ぎ見つめれば</a:t>
            </a:r>
            <a:endParaRPr lang="ja-JP" altLang="en-US" smtClean="0"/>
          </a:p>
        </p:txBody>
      </p:sp>
      <p:sp>
        <p:nvSpPr>
          <p:cNvPr id="2355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聖なる主の御顔を 仰ぎ見つめれば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すべては輝きに つつまれます（*２）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  あがめます　主に生かされているから</a:t>
            </a:r>
          </a:p>
        </p:txBody>
      </p:sp>
      <p:sp>
        <p:nvSpPr>
          <p:cNvPr id="2355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shu no mikao o  aogi mitsumereba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wa kagayaki ni  tsutsumare masu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agame masu shu ni ikasarete irukara</a:t>
            </a:r>
          </a:p>
        </p:txBody>
      </p:sp>
      <p:sp>
        <p:nvSpPr>
          <p:cNvPr id="2355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355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355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せいなるしゅのみかおをあおぎみつめれば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350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イエスの勝利のはた</a:t>
            </a:r>
            <a:endParaRPr lang="ja-JP" altLang="en-US" smtClean="0"/>
          </a:p>
        </p:txBody>
      </p:sp>
      <p:sp>
        <p:nvSpPr>
          <p:cNvPr id="6225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イエスの勝利のはた　かかげよう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イエスの勝利のはた　高くかかげ　感謝ささげよう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１）罪のため　死にくだり　三日後に　よみがえられ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　みことばをあかしされ　ひとびとに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　その恵みと力を　あらわされた　勝利の主イエス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２）主イエス　キリスト　国々の　希望の光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　いたんだ　葦をおらず　くすぶる燈心を　消すことなく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　義をもたらす　勝利の主イエス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62259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no shoori no hata kakagayoo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no shoori no hata  takakukakage kansha sasageyoo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tsumino tame shinikidari mikkagoni yomigaerare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mikotobao akashisare hitobitoni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sono megumito chikarao arawasareta   shoori no shu iesu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kirisuto kuniguni no kiboo no hikari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itanda ashi o orazu kusuburu tooshino kesikotonaku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gi o motarasu shoori no shu iesu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225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225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25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いえすのしょうりのはた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350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イエスの勝利のはた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ja-JP" altLang="en-US" smtClean="0"/>
          </a:p>
        </p:txBody>
      </p:sp>
      <p:sp>
        <p:nvSpPr>
          <p:cNvPr id="623619" name="Text Box 1027"/>
          <p:cNvSpPr txBox="1">
            <a:spLocks noChangeArrowheads="1"/>
          </p:cNvSpPr>
          <p:nvPr/>
        </p:nvSpPr>
        <p:spPr bwMode="auto">
          <a:xfrm>
            <a:off x="166688" y="116356"/>
            <a:ext cx="8869362" cy="820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 Verse 1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LA VICTORIA ESTÁ EN JESÚS NUESTRA BANDERA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LA VICTORIA ESTÁ EN JESÚS, GRACIAS DAMOS A DIOS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QUIEN NOS DA LA VICTORIA</a:t>
            </a:r>
          </a:p>
          <a:p>
            <a:pPr algn="ctr" eaLnBrk="1" hangingPunct="1"/>
            <a:endParaRPr lang="es-ES" altLang="ja-JP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Verse 2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ÉL MURIÓ (eco) POR LOS PECADOS (eco)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SEPULTADO (eco) Y AL TERCER DÍA (eco)</a:t>
            </a:r>
          </a:p>
          <a:p>
            <a:pPr algn="ctr" eaLnBrk="1" hangingPunct="1"/>
            <a:endParaRPr lang="es-ES" altLang="ja-JP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Verse 3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RESUCITÓ CONFORME A LAS ESCRITURAS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Y APARECIÓ A MUCHOS MOSTRANDO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SU GRACIA Y SU PODER TRIUNFANDO EN VICTORIA</a:t>
            </a:r>
          </a:p>
          <a:p>
            <a:pPr algn="ctr" eaLnBrk="1" hangingPunct="1"/>
            <a:endParaRPr lang="es-ES" altLang="ja-JP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Verse 4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Y PONDRÁN (eco) EN EL SEÑOR (eco)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LAS NACIONES (eco) SU ESPERANZA (eco)</a:t>
            </a:r>
          </a:p>
          <a:p>
            <a:pPr algn="ctr" eaLnBrk="1" hangingPunct="1"/>
            <a:endParaRPr lang="es-ES" altLang="ja-JP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Verse 5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NO APAGARÁ EL FUEGO QUE HUMEA NI PARTIRÁ LA CAÑA QUEBRADA</a:t>
            </a:r>
          </a:p>
          <a:p>
            <a:pPr algn="ctr" eaLnBrk="1" hangingPunct="1"/>
            <a:r>
              <a:rPr lang="es-ES" altLang="ja-JP" sz="2000" baseline="0">
                <a:solidFill>
                  <a:srgbClr val="FFFFFF"/>
                </a:solidFill>
                <a:latin typeface="ＭＳ Ｐゴシック" pitchFamily="50" charset="-128"/>
              </a:rPr>
              <a:t>HASTA ESTABLECER LA JUSTICIA EN VICTORIA</a:t>
            </a:r>
            <a:endParaRPr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623620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623621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623622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いえすのしょうりのはた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主イエスは　生きている</a:t>
            </a:r>
            <a:endParaRPr lang="ja-JP" altLang="en-US" smtClean="0"/>
          </a:p>
        </p:txBody>
      </p:sp>
      <p:sp>
        <p:nvSpPr>
          <p:cNvPr id="624643" name="Text Box 1027"/>
          <p:cNvSpPr txBox="1">
            <a:spLocks noChangeArrowheads="1"/>
          </p:cNvSpPr>
          <p:nvPr/>
        </p:nvSpPr>
        <p:spPr bwMode="auto">
          <a:xfrm>
            <a:off x="152405" y="52751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主イエスは　生きている　（*３）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私の手に　私の足に　私の心に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あふれる　あふれる　あふれる　あふれる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主の油注ぎ　私の内に</a:t>
            </a:r>
          </a:p>
        </p:txBody>
      </p:sp>
      <p:sp>
        <p:nvSpPr>
          <p:cNvPr id="624644" name="Text Box 1028"/>
          <p:cNvSpPr txBox="1">
            <a:spLocks noChangeArrowheads="1"/>
          </p:cNvSpPr>
          <p:nvPr/>
        </p:nvSpPr>
        <p:spPr bwMode="auto">
          <a:xfrm>
            <a:off x="119297" y="85771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wa  ikiteiru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no te ni watasi no asi ni watasi no kokoro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afureru  afureru afureru  afureru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abura sosogi  watasi no uchi ni</a:t>
            </a:r>
          </a:p>
        </p:txBody>
      </p:sp>
      <p:sp>
        <p:nvSpPr>
          <p:cNvPr id="6246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246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46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しゅいえすはいきている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主イエスは　生きている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2566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Cristo no está muerto, él está vivo.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 Cristo no está muerto, él está vivo.</a:t>
            </a: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 Cristo no está muerto, él está vivo.</a:t>
            </a:r>
          </a:p>
          <a:p>
            <a:pPr algn="ctr" eaLnBrk="1" hangingPunct="1"/>
            <a:endParaRPr lang="es-E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 siento en mis manos, en mis pies, en todo mi ser.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256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256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56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しゅいえすはいきている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352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私の心の目を開いて</a:t>
            </a:r>
            <a:endParaRPr lang="ja-JP" altLang="en-US" smtClean="0"/>
          </a:p>
        </p:txBody>
      </p:sp>
      <p:sp>
        <p:nvSpPr>
          <p:cNvPr id="62669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わたしの心の　目をひらいて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主よあなたを　見たいから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高くかかげます　栄光の雲のなか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注いで愛と力　歌う聖なる主よ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聖なる主よ　聖なる主よ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聖なる主よ　見上げます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2669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kokoro no me wo hiraite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anata wo mitai kara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takaku kakagemasu eikou no kumo no naka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sosoide ai to chikara utau seinaru shuyo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shuyo seinaru shuyo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shuyo miagemasu</a:t>
            </a:r>
          </a:p>
        </p:txBody>
      </p:sp>
      <p:sp>
        <p:nvSpPr>
          <p:cNvPr id="6266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266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66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わたしのこころの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352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私の心の目を開いて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2771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"OPEN THE EYES ON MY HEART, LORD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OPEN THE EYES ON MY HEART,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WANT TO SEE YOU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WANT TO SEE YOU(X2)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TOO SEE YOU HIGH AND LIFTED UP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SHINING IN THE LIGHT OF YOUR GLORY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POUR OUT YOUR POWER AND LOVE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WE SING HOLY, HOLY, HOLY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HOLY, HOLY, HOLY HOLY, HOLY, HOLY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HOLY, HOLY, HOLY I WANT TO SEE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2771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2771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771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わたしのこころの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352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私の心の目を開いて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2873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"Abre mis ojos oh Cristo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Abre mis ojos te pido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quiero Verte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contemplar tu majestad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el resplandor de Tu Gloria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Derrama tu amor y Poder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Cuando cantamos santo, santo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2874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2874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2874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わたしのこころの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353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あなたのくすしき御わざ</a:t>
            </a:r>
            <a:endParaRPr lang="ja-JP" altLang="en-US" smtClean="0"/>
          </a:p>
        </p:txBody>
      </p:sp>
      <p:sp>
        <p:nvSpPr>
          <p:cNvPr id="62976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あなたの　くすしき御わざ　数えきれぬ恵み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朝に夕に　あなたをもとめ　主の御名　たたえよ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日毎に　あなたをしたい　おしよせる　恵み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みちあふる　御わざを思い　わが　すべてでほめよ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偉大な力と　主の御わざ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支配と権威は　とこしえに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栄光　御力　全地に満ちあふる　大いなる主</a:t>
            </a:r>
          </a:p>
        </p:txBody>
      </p:sp>
      <p:sp>
        <p:nvSpPr>
          <p:cNvPr id="62976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 no kusushiki miwaza kazoe kire nu megumi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asani yuuni anatao motome shu no mina tataeyo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higoto ni anata o shitai oshi yoseru megumi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michi afura miwaza o omoi waga subete de homeyo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idai na chikara to shu no miwaza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shihai to ken iwa tokoshie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eikoo michikara zen chini michiafuru ooi naru shu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297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297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297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あなたのくすしきみわざ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353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あなたのくすしき御わざ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3078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"Has aumentado oh Dios! tus maravillas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enumerarlas no puedo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 yo anunciare y hablare de ellas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hay tiempo para terminar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aumentado oh Dios! tus maravillas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ya no puedo contarlas,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misericordia me das dia tras dia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canto en mi boca estara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Grandes son tus obras poder y majestad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tuyo es todo imperio toda gloria y potestad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es tu dominio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universo lleno est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tu poder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eres Tu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3078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078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3079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あなたのくすしきみわざ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勝利はわれにあり</a:t>
            </a:r>
            <a:endParaRPr lang="ja-JP" altLang="en-US" smtClean="0"/>
          </a:p>
        </p:txBody>
      </p:sp>
      <p:sp>
        <p:nvSpPr>
          <p:cNvPr id="631811" name="Text Box 1027"/>
          <p:cNvSpPr txBox="1">
            <a:spLocks noChangeArrowheads="1"/>
          </p:cNvSpPr>
          <p:nvPr/>
        </p:nvSpPr>
        <p:spPr bwMode="auto">
          <a:xfrm>
            <a:off x="152405" y="511643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勝利は　われにあり　主イエスの御名によりて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主を信頼せよ　主が戦われる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勝利は　われにあり</a:t>
            </a:r>
          </a:p>
        </p:txBody>
      </p:sp>
      <p:sp>
        <p:nvSpPr>
          <p:cNvPr id="631812" name="Text Box 1028"/>
          <p:cNvSpPr txBox="1">
            <a:spLocks noChangeArrowheads="1"/>
          </p:cNvSpPr>
          <p:nvPr/>
        </p:nvSpPr>
        <p:spPr bwMode="auto">
          <a:xfrm>
            <a:off x="119297" y="841375"/>
            <a:ext cx="87963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shoori wa  ware ni ari shu iesu no mina ni yorite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sinrai seyo  shu ga tatakawareru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shoori wa  ware ni ari </a:t>
            </a:r>
          </a:p>
        </p:txBody>
      </p:sp>
      <p:sp>
        <p:nvSpPr>
          <p:cNvPr id="6318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18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18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しょうりはわれにあり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聖なる主の御顔を仰ぎ見つめれば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3654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 look into Your holiness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 gaze into Your loveliness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all things that surround become shadows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In the light of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I've found the joy of reaching Your heart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my will become enthroned in Your love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all things that suround become shadows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In the light of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worship You I worship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reason I live is to worship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2365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365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365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せいなるしゅのみかおをあおぎみつめれば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勝利はわれにあり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3283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"Victoria, La victoria mia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Victoria, La victoria mia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 mantengo mi paz El pelea la batalla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Victoria, La victoria mia es"</a:t>
            </a:r>
          </a:p>
        </p:txBody>
      </p:sp>
      <p:sp>
        <p:nvSpPr>
          <p:cNvPr id="6328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28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28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しょうりはわれにあり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355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力と権威で死の力滅ぼし</a:t>
            </a:r>
            <a:endParaRPr lang="ja-JP" altLang="en-US" smtClean="0"/>
          </a:p>
        </p:txBody>
      </p:sp>
      <p:sp>
        <p:nvSpPr>
          <p:cNvPr id="63385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力と権威で　死の力滅ぼし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天の御座につき　とわにおさめる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力に満ちた　唯一の主権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　主の主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栄光をまとい　誉れと支配　とこしえまで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主に叫べ　声あげよ　なぐさめぬし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主に歌え　主の御名は　平和の君　</a:t>
            </a:r>
          </a:p>
        </p:txBody>
      </p:sp>
      <p:sp>
        <p:nvSpPr>
          <p:cNvPr id="63386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to ken i de shi no chikara  horobo 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no mizani tsuki towa ni osameru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ni michita  uyitsu no shuken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no oo shu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 koo o matoi homare to shihai tokoshie made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sakene koe ageyo nagusame nishi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ni utae shu no mina wa heiwano kimi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338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38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38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ちからとけんいでしのちからほろぼし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356 D P come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今主をあがめ</a:t>
            </a:r>
            <a:endParaRPr lang="ja-JP" altLang="en-US" smtClean="0"/>
          </a:p>
        </p:txBody>
      </p:sp>
      <p:sp>
        <p:nvSpPr>
          <p:cNvPr id="6348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今　主をあがめ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今　心ささげ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ありのまま主を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さあ来てたたえよう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来たる日に　すべての者　主イエスを　拝する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主を　あがめるもの　なんと　幸い</a:t>
            </a:r>
          </a:p>
        </p:txBody>
      </p:sp>
      <p:sp>
        <p:nvSpPr>
          <p:cNvPr id="63488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come ima shu o agame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come ima kokoro sasage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come arino mama shu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come sa a kite tatae you come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kitaru hini subeteno mono shu iesu o mai suru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shuo agameru mono nan to saiwai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348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48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48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かむいましゅをあがめ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356 D P come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今主をあがめ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3590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"COME, NOW IS THE TIME TO WORSHIP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COME, NOW IS THE TIME TO GIVE YOUR HEART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COME, JUST AS YOU ARE TO WORSHIP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COME, JUST AS YOU ARE BEFORE YOUR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ONE DAY EVERY TONGUE WILL CONFESS YOU ARE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ONE DAY EVERY KNEE WILL BOW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STILL THE GREATEST TRESURE REMAINS FOR THOSE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WHO GLADLY CHOOSE YOU NOW"</a:t>
            </a:r>
          </a:p>
        </p:txBody>
      </p:sp>
      <p:sp>
        <p:nvSpPr>
          <p:cNvPr id="6359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59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59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かむいましゅをあがめ</a:t>
            </a: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356 D P come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今主をあがめ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36931" name="Text Box 3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"Ven, es hora de adorarle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Ven, abre tu corazon a 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Ven, ante su trono estamos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Ven, ante la majestad de Dios, Ven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Toda lengua confesara que El es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Las rodillas se doblaran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un tesoro eterno tendras en 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 escojes su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Eres rey ...."</a:t>
            </a:r>
          </a:p>
        </p:txBody>
      </p:sp>
      <p:sp>
        <p:nvSpPr>
          <p:cNvPr id="636932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6933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6934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かむいましゅをあがめ</a:t>
            </a: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主の御名たたえよう 主に</a:t>
            </a:r>
            <a:endParaRPr lang="ja-JP" altLang="en-US" smtClean="0"/>
          </a:p>
        </p:txBody>
      </p:sp>
      <p:sp>
        <p:nvSpPr>
          <p:cNvPr id="637955" name="Text Box 3"/>
          <p:cNvSpPr txBox="1">
            <a:spLocks noChangeArrowheads="1"/>
          </p:cNvSpPr>
          <p:nvPr/>
        </p:nvSpPr>
        <p:spPr bwMode="auto">
          <a:xfrm>
            <a:off x="152405" y="612775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主の御名　たたえよう  主に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栄光ささげよう  永久に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主イエスをたたえよ　 主の御力を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偉大なる神　大いなる みわざ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偉大なる神　主の栄光　大いなる愛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（主イエスをたたえよ）</a:t>
            </a:r>
          </a:p>
        </p:txBody>
      </p:sp>
      <p:sp>
        <p:nvSpPr>
          <p:cNvPr id="637956" name="Text Box 4"/>
          <p:cNvSpPr txBox="1">
            <a:spLocks noChangeArrowheads="1"/>
          </p:cNvSpPr>
          <p:nvPr/>
        </p:nvSpPr>
        <p:spPr bwMode="auto">
          <a:xfrm>
            <a:off x="119297" y="942975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mina  tataeyoo  shu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sasageyoo  towa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o tataeyo  shu no michikara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naru kami  ooinaru  miwaza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naru kami  shu no eikoo   ooinaru 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(shu iesu o tataeyoo )</a:t>
            </a:r>
          </a:p>
        </p:txBody>
      </p:sp>
      <p:sp>
        <p:nvSpPr>
          <p:cNvPr id="6379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79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795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しゅのみなたたえようしゅに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主の御名たたえよう 主に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</a:p>
        </p:txBody>
      </p:sp>
      <p:sp>
        <p:nvSpPr>
          <p:cNvPr id="638979" name="Text Box 2051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"Bueno  es alabar te Senor, tu nombre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darte honra y gloria Senor, por siempre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Bueno es alabarte Jesus y gozarme en tu poder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grande eres tu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grandes son tus obras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grande eres tu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es tu amor, grande es tu gloria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38980" name="Text Box 2052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38981" name="Text Box 2053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38982" name="Text Box 2054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しゅのみなたたえようしゅに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358 C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おおいなるわが神</a:t>
            </a:r>
            <a:endParaRPr lang="ja-JP" altLang="en-US" dirty="0" smtClean="0"/>
          </a:p>
        </p:txBody>
      </p:sp>
      <p:sp>
        <p:nvSpPr>
          <p:cNvPr id="640003" name="Text Box 1027"/>
          <p:cNvSpPr txBox="1">
            <a:spLocks noChangeArrowheads="1"/>
          </p:cNvSpPr>
          <p:nvPr/>
        </p:nvSpPr>
        <p:spPr bwMode="auto">
          <a:xfrm>
            <a:off x="152405" y="541806"/>
            <a:ext cx="8869363" cy="4789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おおいなる　わが神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平和の主の　りんざい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きずついた　心いやされる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主のりんざいの　中で</a:t>
            </a:r>
          </a:p>
        </p:txBody>
      </p:sp>
      <p:sp>
        <p:nvSpPr>
          <p:cNvPr id="640004" name="Text Box 1028"/>
          <p:cNvSpPr txBox="1">
            <a:spLocks noChangeArrowheads="1"/>
          </p:cNvSpPr>
          <p:nvPr/>
        </p:nvSpPr>
        <p:spPr bwMode="auto">
          <a:xfrm>
            <a:off x="119297" y="1016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ooinaru waga kami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heiwa no shu no rinzai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kizutsuita kokoro iyasareru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shu no rinzai no naka de</a:t>
            </a:r>
          </a:p>
        </p:txBody>
      </p:sp>
      <p:sp>
        <p:nvSpPr>
          <p:cNvPr id="6400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400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★1</a:t>
            </a:r>
          </a:p>
        </p:txBody>
      </p:sp>
      <p:sp>
        <p:nvSpPr>
          <p:cNvPr id="6400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おおいなるわがかみ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359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へヴェヌ　シャーローム　アレィヘム</a:t>
            </a:r>
            <a:endParaRPr lang="ja-JP" altLang="en-US" smtClean="0"/>
          </a:p>
        </p:txBody>
      </p:sp>
      <p:sp>
        <p:nvSpPr>
          <p:cNvPr id="641027" name="Text Box 1027"/>
          <p:cNvSpPr txBox="1">
            <a:spLocks noChangeArrowheads="1"/>
          </p:cNvSpPr>
          <p:nvPr/>
        </p:nvSpPr>
        <p:spPr bwMode="auto">
          <a:xfrm>
            <a:off x="152405" y="765643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へヴェヌ　シャーローム　アレィヘム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へヴェヌ　シャーロム　シャーロム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シャーロム　アレィヘム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41028" name="Text Box 1028"/>
          <p:cNvSpPr txBox="1">
            <a:spLocks noChangeArrowheads="1"/>
          </p:cNvSpPr>
          <p:nvPr/>
        </p:nvSpPr>
        <p:spPr bwMode="auto">
          <a:xfrm>
            <a:off x="119297" y="1095843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hevenu sharomu a reihemu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hevenu sharomu  sharomu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sharomu a reihemu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410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10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410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へべぬ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360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たそがれの山々　いろはえて</a:t>
            </a:r>
            <a:endParaRPr lang="ja-JP" altLang="en-US" smtClean="0"/>
          </a:p>
        </p:txBody>
      </p:sp>
      <p:sp>
        <p:nvSpPr>
          <p:cNvPr id="642051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たそがれの山々　いろはえて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松の香ただよい　鐘の音ひびく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夢を見ているような　エルサレムよ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城壁見上げて　一人たたずむ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イェルシャライム　シャルザハヴ　夕日に　かがやき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私は　主をほめる　たてごとで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おうごんの　みやこ　夕日に　かがやき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私は　主をほめる　たてごとで</a:t>
            </a:r>
          </a:p>
        </p:txBody>
      </p:sp>
      <p:sp>
        <p:nvSpPr>
          <p:cNvPr id="64205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tasogare no yamayama  iro wa haete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tatsu no kaori tadayoi  kane no ne hibiku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yume o miteiru yoona  erulalemu yo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joori miagete  hitori tatazumu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ierusha laimu  sharuzahav yuuhi ni  kagayaki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watasi wa shu o homeru tategoto de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oogon no  miyako yuuhi ni  kagayaki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watasi wa  shu o homeru  tategoto de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420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420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420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たそがれのやまやま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主イエスよ私を新しくして</a:t>
            </a:r>
            <a:endParaRPr lang="ja-JP" altLang="en-US" smtClean="0"/>
          </a:p>
        </p:txBody>
      </p:sp>
      <p:sp>
        <p:nvSpPr>
          <p:cNvPr id="23757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主イエスよ　私を　   新しくして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あなたの心を　  うつして下さい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今あなたに変えられたい　私の心　全て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あなたがもっと必要です　わが主イエスよ</a:t>
            </a:r>
          </a:p>
        </p:txBody>
      </p:sp>
      <p:sp>
        <p:nvSpPr>
          <p:cNvPr id="23757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yo  watashi o  atarashiku shite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kokoro o  utsushite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anata ni kaeraretai watashi no kokoro subete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ga motto hitsuyoo desu waga shu iesu yo</a:t>
            </a:r>
          </a:p>
        </p:txBody>
      </p:sp>
      <p:sp>
        <p:nvSpPr>
          <p:cNvPr id="2375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375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375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しゅいえすよわたしをあたらしくして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361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わが主よオリーブの木に</a:t>
            </a:r>
            <a:endParaRPr lang="ja-JP" altLang="en-US" smtClean="0"/>
          </a:p>
        </p:txBody>
      </p:sp>
      <p:sp>
        <p:nvSpPr>
          <p:cNvPr id="643075" name="Text Box 1027"/>
          <p:cNvSpPr txBox="1">
            <a:spLocks noChangeArrowheads="1"/>
          </p:cNvSpPr>
          <p:nvPr/>
        </p:nvSpPr>
        <p:spPr bwMode="auto">
          <a:xfrm>
            <a:off x="152405" y="676743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わが主</a:t>
            </a:r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よ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オリーブの木に　わたしをつくりかえて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あなたの宮の中に　わたしを植えてください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あなたの油注ぎ　豊かにあたえて（*２）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注いで　主の油を　頭から　つま先まで</a:t>
            </a:r>
          </a:p>
        </p:txBody>
      </p:sp>
      <p:sp>
        <p:nvSpPr>
          <p:cNvPr id="643076" name="Text Box 1028"/>
          <p:cNvSpPr txBox="1">
            <a:spLocks noChangeArrowheads="1"/>
          </p:cNvSpPr>
          <p:nvPr/>
        </p:nvSpPr>
        <p:spPr bwMode="auto">
          <a:xfrm>
            <a:off x="119297" y="1006943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shu yo oribu no ki ni watashi wo tesukuri kaete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miya no naka ni watashi wo uete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abura sosogi yutaka ni ataete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sosoide shu no abura wo atama kara tsumasaki made</a:t>
            </a:r>
          </a:p>
        </p:txBody>
      </p:sp>
      <p:sp>
        <p:nvSpPr>
          <p:cNvPr id="6430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30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430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わがしゅよおりーぶのきに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361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わが主よオリーブの木に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4409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"Yo quiero ser un arbol de Olivo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el  centro de Tu templo  (X2)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quiero ser ungido por Ti (X2)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Derrama aceite desde la cabeza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hasta los pies ungeme, Senor"</a:t>
            </a:r>
          </a:p>
        </p:txBody>
      </p:sp>
      <p:sp>
        <p:nvSpPr>
          <p:cNvPr id="6441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41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441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わがしゅよおりーぶのきに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362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主の家はおどりだし</a:t>
            </a:r>
            <a:endParaRPr lang="ja-JP" altLang="en-US" smtClean="0"/>
          </a:p>
        </p:txBody>
      </p:sp>
      <p:sp>
        <p:nvSpPr>
          <p:cNvPr id="6451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主のいえはおどりだし　よろこびがまちに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不義は主にひれふし　人はかえられる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山から　谷へと　主のうた　ひびけ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すべての　国民　賛美で　みたせ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十字架により歩むとき　光は闇を照らす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水が海に満ちるように　全地は栄光に満ちる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　</a:t>
            </a: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4512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ie wa odori dasi  yorokobi ga machi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fugi wa shu ni hirefusi  hito wa kaerareru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yama kara  tani eto  shu no uta hibike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 no kunitami sanbi de  mitase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juujika ni yori ayumu toki  hikari wa yami o terasu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mizu ga umi ni michiru yooni zenchi wa eikoo ni michiru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 </a:t>
            </a:r>
          </a:p>
        </p:txBody>
      </p:sp>
      <p:sp>
        <p:nvSpPr>
          <p:cNvPr id="6451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51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451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しゅのいえはおどりだし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362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主の家はおどりだし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46147" name="Text Box 1027"/>
          <p:cNvSpPr txBox="1">
            <a:spLocks noChangeArrowheads="1"/>
          </p:cNvSpPr>
          <p:nvPr/>
        </p:nvSpPr>
        <p:spPr bwMode="auto">
          <a:xfrm>
            <a:off x="152405" y="76208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MAY OUR HOMES BE FILLED WITH DANCING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MAY OUR STREETS BE FILLED WITH JOY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MAY INJUSTICE BOW TO JESUS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THE PEOPLE TURN AND PRAY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MOUNTAIN TO THE VALLEY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HEAR OUR PRAISES RISE TO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HEAVENS TO THE NATIONS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HEAR THE SINGING FILL THE AIR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MAY A LIGHT SHINE DARKNESS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WE WALK BEFORE THE CROSS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MAY YOUR GLORY FILL THE WHOLE EARTH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THE WATER OVER SEAS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HALLELUJAH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461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61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461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しゅのいえはおどりだし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362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主の家はおどりだし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4717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LLENAS NUESTRO HOGAR DE DANZA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TU GOZO LA CUIDAD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 INJUSTICIA TU QUEBRANTAS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 SE HUMILLA TU HEREDAD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LOS MONTES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LOS VALLES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YA SE ESCUCHA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EL CLAMOR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LOS CIELOS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LOS PUEBLOS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YA TE CANTAN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LUZ VENCE LAS TINIEBLAS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 ANDAR ANTE LA CRUZ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LLENA TU GLORIA LA TIERRA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EL MAR EN PLENITUD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ALELUYA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471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471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471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しゅのいえはおどりだし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363 D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強く激しいあなたの愛</a:t>
            </a:r>
            <a:endParaRPr lang="ja-JP" altLang="en-US" dirty="0" smtClean="0"/>
          </a:p>
        </p:txBody>
      </p:sp>
      <p:sp>
        <p:nvSpPr>
          <p:cNvPr id="648195" name="Text Box 1027"/>
          <p:cNvSpPr txBox="1">
            <a:spLocks noChangeArrowheads="1"/>
          </p:cNvSpPr>
          <p:nvPr/>
        </p:nvSpPr>
        <p:spPr bwMode="auto">
          <a:xfrm>
            <a:off x="152405" y="537043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強く激しいあなたの愛　わたしをとらえ　はなさない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みつより甘い　あなたの愛　私をつくりかえる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いやして　ください　あなたのその愛で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みたして　ください　あなたのその愛で</a:t>
            </a:r>
          </a:p>
        </p:txBody>
      </p:sp>
      <p:sp>
        <p:nvSpPr>
          <p:cNvPr id="648196" name="Text Box 1028"/>
          <p:cNvSpPr txBox="1">
            <a:spLocks noChangeArrowheads="1"/>
          </p:cNvSpPr>
          <p:nvPr/>
        </p:nvSpPr>
        <p:spPr bwMode="auto">
          <a:xfrm>
            <a:off x="119297" y="866775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tsuyoku hagesii anata no ai watasi o torae  hanasanai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mitsu yori amai  anata no ai watasi o tsukuri kaeru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iyasite kudasai anata no sono ai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mitasite kudasai anata no sono ai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481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481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481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つよくはげしいあなたのあい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364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主の御前から恵み流れて</a:t>
            </a:r>
            <a:endParaRPr lang="ja-JP" altLang="en-US" smtClean="0"/>
          </a:p>
        </p:txBody>
      </p:sp>
      <p:sp>
        <p:nvSpPr>
          <p:cNvPr id="64921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主の御前から　めぐみながれて  回復のときが来る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くだかれた　心に　いやしのみ手は　のべられる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主の御前から　めぐみながれて  回復のときが来る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とざされた　よろこびが　いかされてあふれる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＊救い主　イエスの御名が　いのちを　あたえる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    救い主　イエスの御名が　力を　あたえる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    救い主　イエスの御名が　いやしを　あたえる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    救い主　イエスの御名が　喜び　あたえる</a:t>
            </a:r>
          </a:p>
        </p:txBody>
      </p:sp>
      <p:sp>
        <p:nvSpPr>
          <p:cNvPr id="64922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mimae kara magumi magarete kaifuku no toki ga kuru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kudakareta kokoro ni  iyasi no mite wa noberareru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mimae kara  megumi nagarete kaifuku no toki ga kuru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tozasareta  yorokobi ga ikasarete afureru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* sukuinusi iesu no mina ga  inochi o ataeru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 sukuinusi iesu no mina ga chikara o ataeru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 sukuinusi iesu no mina ga iyasi o ataeru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 sukuinusi iesu no mina ga yorokobi ataeru</a:t>
            </a:r>
          </a:p>
        </p:txBody>
      </p:sp>
      <p:sp>
        <p:nvSpPr>
          <p:cNvPr id="6492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492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492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しゅのみまえからめぐみながれて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力より王より</a:t>
            </a:r>
            <a:endParaRPr lang="ja-JP" altLang="en-US" smtClean="0"/>
          </a:p>
        </p:txBody>
      </p:sp>
      <p:sp>
        <p:nvSpPr>
          <p:cNvPr id="6502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力より　王より　つくられた　すべてよりも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人の知恵　思いよりも　先におられた主よ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権力も　権威も　いかにすぐれたわざでも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すべての富　集めても　あなたに及ばない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十字架に　かかられて　死にまで　従われた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私の身代わりと　なられて　背負われた　主よ</a:t>
            </a:r>
          </a:p>
        </p:txBody>
      </p:sp>
      <p:sp>
        <p:nvSpPr>
          <p:cNvPr id="65024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yori  oo yori  tsukurareta  subete yorimo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hito no chie  omoi yorimo  saki ni orareta shu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kenryoku mo ken i mo  ikani sugureta waza demo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tomi  atsumetemo  anata ni oyobanai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juujika ni  kakararete  si ni made  sitagawareta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watasi no migawari to  nararete  seowareta shu yo</a:t>
            </a:r>
          </a:p>
        </p:txBody>
      </p:sp>
      <p:sp>
        <p:nvSpPr>
          <p:cNvPr id="6502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02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502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ちからよりおうより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力より王より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5126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POWERS ABOVE ALL KINGS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NATURE AND ALL CREATED THINGS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WISDOM AND ALL THE WAYS OF MAN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WERE HERE BEFORE THE WORLD BEGAN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KINGDOMS ABOVE ALL THRONES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WONDERS THE WORLD HAS EVER KNOWN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WEALTH AND  TREASURES OF THE EARTH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THERE'S NO WAY TO MEASURE WHAT YOU'RE WORTH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CRUCIFIED AND LAID BEHIND A STONE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LIVED TO DIE REJECTED AND ALONE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LIKE A ROSE TRAMPLED ON THE GROUND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TOOK THE FALL AND THOUGHT OF 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ABOVE ALL </a:t>
            </a:r>
          </a:p>
        </p:txBody>
      </p:sp>
      <p:sp>
        <p:nvSpPr>
          <p:cNvPr id="6512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12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512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ちからよりおうより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366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聖霊がここにおられる</a:t>
            </a:r>
            <a:endParaRPr lang="ja-JP" altLang="en-US" smtClean="0"/>
          </a:p>
        </p:txBody>
      </p:sp>
      <p:sp>
        <p:nvSpPr>
          <p:cNvPr id="652291" name="Text Box 1027"/>
          <p:cNvSpPr txBox="1">
            <a:spLocks noChangeArrowheads="1"/>
          </p:cNvSpPr>
          <p:nvPr/>
        </p:nvSpPr>
        <p:spPr bwMode="auto">
          <a:xfrm>
            <a:off x="152405" y="454025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聖霊がここに　おられる　聖霊が　ここで　ながれる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なぐさめを　あたえ　解放をあたえ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みちびくために　聖霊が　おられる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ながれよ　わが内で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わが思いと　心を　つくりかえてください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聖霊の愛で　みたしてください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52292" name="Text Box 1028"/>
          <p:cNvSpPr txBox="1">
            <a:spLocks noChangeArrowheads="1"/>
          </p:cNvSpPr>
          <p:nvPr/>
        </p:nvSpPr>
        <p:spPr bwMode="auto">
          <a:xfrm>
            <a:off x="119297" y="784693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 ga koko ni  orareru seirei ga kokode  nagareru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nagusame o  atae kaihoo o atae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michibiku tame ni  seirei ga  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nagare yo  waga uchi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omoi to  kokoro o tsukurikaete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 no ai de  mitasite kudasai</a:t>
            </a:r>
          </a:p>
        </p:txBody>
      </p:sp>
      <p:sp>
        <p:nvSpPr>
          <p:cNvPr id="6522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22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522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せいれいがここにおられる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039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主イエスよ私を新しくして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3859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"Renuevame, Senyor Jesus ya no quiero ser igual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Renuevame, Senyor Jesus pon en mi Tu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todo lo que hay dentro de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necesita ser cambiado,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Porque todo lo que hay dentro de mi corazon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necesita mas de Ti"</a:t>
            </a:r>
          </a:p>
        </p:txBody>
      </p:sp>
      <p:sp>
        <p:nvSpPr>
          <p:cNvPr id="2385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385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385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しゅいえすよわたしをあたらしくして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366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聖霊がここにおられる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5331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"Espiritu de Dios esta en este lugar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Espiritu de Dios se mueva en este lugar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Esta aqui para consolar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Esta aqui para liberar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Esta aqui para guiar El Espiritu de Dios esta aqui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Mueve en mi, mueve en mi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Toma mi mente y corazon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Llena mi vida de tu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Mueve en mi, Dios Espiritu, mueve en mi"</a:t>
            </a:r>
          </a:p>
        </p:txBody>
      </p:sp>
      <p:sp>
        <p:nvSpPr>
          <p:cNvPr id="65331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331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5331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せいれいがここにおられる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主はわがやぐら力ある神</a:t>
            </a:r>
            <a:endParaRPr lang="ja-JP" altLang="en-US" smtClean="0"/>
          </a:p>
        </p:txBody>
      </p:sp>
      <p:sp>
        <p:nvSpPr>
          <p:cNvPr id="654339" name="Text Box 1027"/>
          <p:cNvSpPr txBox="1">
            <a:spLocks noChangeArrowheads="1"/>
          </p:cNvSpPr>
          <p:nvPr/>
        </p:nvSpPr>
        <p:spPr bwMode="auto">
          <a:xfrm>
            <a:off x="152405" y="5730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主はわがやぐら　力ある神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敵のしわざを　打ち砕く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苦難のときも　主は敵をまかし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やみの力おさえ　わが足元に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54340" name="Text Box 1028"/>
          <p:cNvSpPr txBox="1">
            <a:spLocks noChangeArrowheads="1"/>
          </p:cNvSpPr>
          <p:nvPr/>
        </p:nvSpPr>
        <p:spPr bwMode="auto">
          <a:xfrm>
            <a:off x="119297" y="903756"/>
            <a:ext cx="8796337" cy="3081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waga yagura  chikara aru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teki no siwaza o  uchi kudaku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kunan no toki mo  shu wa teki o makasi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yami no chikara osae  waga asimoto ni </a:t>
            </a:r>
          </a:p>
        </p:txBody>
      </p:sp>
      <p:sp>
        <p:nvSpPr>
          <p:cNvPr id="6543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543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543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しゅはわがやぐらちからあるかみ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368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喜びの季節がやってきた</a:t>
            </a:r>
            <a:endParaRPr lang="ja-JP" altLang="en-US" smtClean="0"/>
          </a:p>
        </p:txBody>
      </p:sp>
      <p:sp>
        <p:nvSpPr>
          <p:cNvPr id="655363" name="Text Box 1027"/>
          <p:cNvSpPr txBox="1">
            <a:spLocks noChangeArrowheads="1"/>
          </p:cNvSpPr>
          <p:nvPr/>
        </p:nvSpPr>
        <p:spPr bwMode="auto">
          <a:xfrm>
            <a:off x="152405" y="229068"/>
            <a:ext cx="8869363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喜びの季節がやってきた　花嫁よ　今目をさまし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花婿イエスを　見上げよ まもなく主が来られる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迎えに来られる花婿は　愛に満ちた主イエス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きてください　マラナタ　王の王　イエスよ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聖霊が豊かにのぞまれ　しみも傷もいやされた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踊れ踊れ　主の花嫁　　まもなく　主が来られる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私をえらばれた花婿は　勝利に満ちた　主イエス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きてください　マラナタ　主の主　イエスよ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踊れ踊れ主の花嫁　　踊れ踊れ　主の花嫁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55364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yorokobinokisetugayattekita hanayomeyo imameosamasi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hamamuko iesu o  miageyo mamonaku shu ga korareru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mukaeni korareru hamamuko wa ai ni michita shu iesu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mitekudasai  maranata  oo no oo  iesu yo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seirei ga yutaka ni nozomare simi mo kizu mo  iyasareta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odoreodore shuno hanayome mamonaku shuga  korareru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watasio erabareta  hanamukowa shoorini michita shu iesu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kite kudasai  maranata  shu no shu  iesu yo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odore odore  shu no hanayome</a:t>
            </a:r>
          </a:p>
        </p:txBody>
      </p:sp>
      <p:sp>
        <p:nvSpPr>
          <p:cNvPr id="6553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553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553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よろこびのきせつがやってきた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世のひかりやみにくだり</a:t>
            </a:r>
            <a:endParaRPr lang="ja-JP" altLang="en-US" smtClean="0"/>
          </a:p>
        </p:txBody>
      </p:sp>
      <p:sp>
        <p:nvSpPr>
          <p:cNvPr id="6563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世のひかりやみにくだり　目をひらかせた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あがめさせ　希望あたえる　うるわしいわが主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ひれ伏し　いま　礼拝する　あなたこそわが神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うるわしいかた　とうとき神　すばらしい主イエスよ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いとたかき　全ての王　栄光の天から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へりくだり　地に来られた　ただ愛のゆえ</a:t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わが罪を見る　十字架の上に  はかり知れない　十字架の代価</a:t>
            </a:r>
          </a:p>
        </p:txBody>
      </p:sp>
      <p:sp>
        <p:nvSpPr>
          <p:cNvPr id="65638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 no hikara yami ni kudari  me o hirakaseta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agamesase  kiboo ataeru  uruwasii waga shu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hirefusi  ima  reihai suru  anata koso waga kami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uruwasii kata  tootoki kami  subarasii shu iesu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ito takaki  subete no oo  eikoo no ten kara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herikudari  chi ni korareta  tada ai no yue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tsumi o miru  juujika no ue ni hakari sirenai  juujika no daika 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</a:p>
        </p:txBody>
      </p:sp>
      <p:sp>
        <p:nvSpPr>
          <p:cNvPr id="6563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63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563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よのひかりやみにくだり</a:t>
            </a: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369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世のひかりやみにくだり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57411" name="Text Box 1027"/>
          <p:cNvSpPr txBox="1">
            <a:spLocks noChangeArrowheads="1"/>
          </p:cNvSpPr>
          <p:nvPr/>
        </p:nvSpPr>
        <p:spPr bwMode="auto">
          <a:xfrm>
            <a:off x="152405" y="3810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LIGHT OF THE WORLD YOU STEPPED DOWN INTO DARKNESS 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OPEN MY EYES LET ME SEE 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BEAUTY THAT MADE THIS HEART ADORE YOU 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HOPE OF A LIFE SPENT WITH YOU</a:t>
            </a:r>
          </a:p>
          <a:p>
            <a:pPr algn="ctr" eaLnBrk="1" hangingPunct="1"/>
            <a:endParaRPr lang="en-US" altLang="ja-JP" sz="22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HERE I AM TO WORSHIP, HERE I AM TO BOW DOWN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HERE I AM TO SAY THAT YOU'RE MY GOD</a:t>
            </a:r>
          </a:p>
          <a:p>
            <a:pPr algn="ctr" eaLnBrk="1" hangingPunct="1"/>
            <a:endParaRPr lang="en-US" altLang="ja-JP" sz="22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YOU'RE ALTOGETHER LOVERLY, ALTOGETHER WORTHY,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ALTOGETHER WONDERFUL TO ME</a:t>
            </a:r>
          </a:p>
          <a:p>
            <a:pPr algn="ctr" eaLnBrk="1" hangingPunct="1"/>
            <a:endParaRPr lang="en-US" altLang="ja-JP" sz="22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KING OF ALL DAYS, OH SO HIGHLY EXALTED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GLORIOUS IN HEAVEN ABOVE,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HUMBLY YOU CAME TO THE EARTH YOU CREATED</a:t>
            </a:r>
          </a:p>
          <a:p>
            <a:pPr algn="ctr" eaLnBrk="1" hangingPunct="1"/>
            <a:endParaRPr lang="en-US" altLang="ja-JP" sz="22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ALL FOR LOVE'S SAKE BECAME POOR</a:t>
            </a:r>
          </a:p>
          <a:p>
            <a:pPr algn="ctr" eaLnBrk="1" hangingPunct="1"/>
            <a:endParaRPr lang="en-US" altLang="ja-JP" sz="22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I'LL NEVER KNOW HOW MUCH IT COST</a:t>
            </a:r>
          </a:p>
          <a:p>
            <a:pPr algn="ctr" eaLnBrk="1" hangingPunct="1"/>
            <a:r>
              <a:rPr lang="en-US" altLang="ja-JP" sz="2200" b="1" baseline="0">
                <a:solidFill>
                  <a:schemeClr val="bg1"/>
                </a:solidFill>
                <a:latin typeface="ＭＳ Ｐゴシック" pitchFamily="50" charset="-128"/>
              </a:rPr>
              <a:t>TO SEE MY SIN UPON THAT CROSS</a:t>
            </a:r>
          </a:p>
        </p:txBody>
      </p:sp>
      <p:sp>
        <p:nvSpPr>
          <p:cNvPr id="6574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574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574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よのひかりやみにくだり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370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イエスキリスト愛する君私をつくりかえる方</a:t>
            </a:r>
            <a:endParaRPr lang="ja-JP" altLang="en-US" smtClean="0"/>
          </a:p>
        </p:txBody>
      </p:sp>
      <p:sp>
        <p:nvSpPr>
          <p:cNvPr id="658435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イエスキリスト　愛する君　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私をつくりかえる方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永遠の愛を　あたえる 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イエスキリスト　造り主　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私の罪を　ゆるす方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いのちのみことばを　あたえる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＊わが命　みちびきて　大いなる愛　よろこび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　　とわの父　治め主　わが愛をささげます（主よ）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5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58436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iesu kirisuto ai suru kimi 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watasi i tukuri kaeru kata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eien no ai o ataeru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iesu kirisuto tukurinusi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watasi no tumi o yurusukata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inuchi no mikotoba o ataeru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waga inochi muchibikite ooinaru ai yorokobi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towa no chichi osamenusi waga ai o sasage masu shuyo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5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584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584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584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いえすきりすとあいするきみわたしをつくりかえるかた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371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とこしえの門よ</a:t>
            </a:r>
            <a:endParaRPr lang="ja-JP" altLang="en-US" smtClean="0"/>
          </a:p>
        </p:txBody>
      </p:sp>
      <p:sp>
        <p:nvSpPr>
          <p:cNvPr id="659459" name="Text Box 1027"/>
          <p:cNvSpPr txBox="1">
            <a:spLocks noChangeArrowheads="1"/>
          </p:cNvSpPr>
          <p:nvPr/>
        </p:nvSpPr>
        <p:spPr bwMode="auto">
          <a:xfrm>
            <a:off x="152405" y="50211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とこしえの門よ　身を起こせ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栄光に輝く王が　来られる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強く雄々しく　戦われる主イエス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万軍の主こそ　栄光の王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59460" name="Text Box 1028"/>
          <p:cNvSpPr txBox="1">
            <a:spLocks noChangeArrowheads="1"/>
          </p:cNvSpPr>
          <p:nvPr/>
        </p:nvSpPr>
        <p:spPr bwMode="auto">
          <a:xfrm>
            <a:off x="119297" y="83185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tokosie no mon yo  mi o okose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ni kagayaku oo ga  korareru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tsuyoku oosiku  tatakawareru shu iesu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bangun no shu koso  eikoo no oo                                                                                         </a:t>
            </a:r>
          </a:p>
        </p:txBody>
      </p:sp>
      <p:sp>
        <p:nvSpPr>
          <p:cNvPr id="6594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594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594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とこしえのもんよ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372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感謝せよ王なる主に</a:t>
            </a:r>
            <a:endParaRPr lang="ja-JP" altLang="en-US" smtClean="0"/>
          </a:p>
        </p:txBody>
      </p:sp>
      <p:sp>
        <p:nvSpPr>
          <p:cNvPr id="660483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感謝せよ　王なる主に　　主の愛　とこしえに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すべてにまさる神　主の愛　とこしえに　主に　うたえ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力づよいみて　のばし　　主の愛　とこしえに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あたらしいいのち与える　主の愛　とこしえに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主に　うたえ　　主に　うたえ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主は　真実な方　とこしえまで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ともにおられる　とわに　　（*２）</a:t>
            </a:r>
          </a:p>
        </p:txBody>
      </p:sp>
      <p:sp>
        <p:nvSpPr>
          <p:cNvPr id="660484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kanshya seyo oo naru  shuni shuno ai tokoshie 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subeteni masaru kami shuno ai tokoshie ni shuni utae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chikara zuyoi mite noashi shuno ai tokoshie 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atarashii inochi ataeru shuno ai tokoshie 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shuni utae shuni utae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wa shinjitu na kata tokoshie made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tomoni orareru towani</a:t>
            </a:r>
          </a:p>
        </p:txBody>
      </p:sp>
      <p:sp>
        <p:nvSpPr>
          <p:cNvPr id="6604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04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604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かんしゃせよおうなるしゅに</a:t>
            </a: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372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感謝せよ王なる主に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6150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"GIVE THANKS TO THE LORD OUR GOD AND KING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LOVE ENDURES FOREVER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GOOD AND HE'S ABOVE ALL THINGS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LOVE ENDURES FOREVER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SING PRAISE, SING PRAISE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A MIGHTY HAND OUTSTRETCHED ARM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LOVE ENDURES FOREVER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THE LIFE THAT HAS BEEN REBORN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LOVE ENDURES FOREVER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SING PRAISE, SING PRAISE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GOD IS FAITHFUL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GOD IS STRONG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GOD IS WITH US, FOREVER"</a:t>
            </a:r>
          </a:p>
        </p:txBody>
      </p:sp>
      <p:sp>
        <p:nvSpPr>
          <p:cNvPr id="6615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15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615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かんしゃせよおうなるしゅに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今はエリヤの日</a:t>
            </a:r>
            <a:endParaRPr lang="ja-JP" altLang="en-US" smtClean="0"/>
          </a:p>
        </p:txBody>
      </p:sp>
      <p:sp>
        <p:nvSpPr>
          <p:cNvPr id="662531" name="Text Box 1027"/>
          <p:cNvSpPr txBox="1">
            <a:spLocks noChangeArrowheads="1"/>
          </p:cNvSpPr>
          <p:nvPr/>
        </p:nvSpPr>
        <p:spPr bwMode="auto">
          <a:xfrm>
            <a:off x="152405" y="152868"/>
            <a:ext cx="8869363" cy="1034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今はエリヤの日　御言葉を叫べ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今はしもべ　モーセの時　主の義がかえる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闇と飢えとつるぎ　そこにあっても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砂漠の中で声が叫ぶ　主のそなえをせよ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見よ　こられる　雲に乗り　火のように　ラッパの音で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声をあげよ　ヨベルの年に　シオンから救いが来る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ほかに神はない（＊８）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今はエゼキエルの日　乾いた骨が生き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今はしもべダビデの時　賛美がよみがえる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今は収穫の日　畑は色づき</a:t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働き人は宣言する　主のみことばを</a:t>
            </a:r>
          </a:p>
        </p:txBody>
      </p:sp>
      <p:sp>
        <p:nvSpPr>
          <p:cNvPr id="662532" name="Text Box 1028"/>
          <p:cNvSpPr txBox="1">
            <a:spLocks noChangeArrowheads="1"/>
          </p:cNvSpPr>
          <p:nvPr/>
        </p:nvSpPr>
        <p:spPr bwMode="auto">
          <a:xfrm>
            <a:off x="119297" y="381468"/>
            <a:ext cx="8796337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wa eriya no hi mikotoba o sakebe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wa shimobe mouse no toki shuno gi ga kaeru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yami to ue to tsurugi sokoni attemo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sabaku no nakade koe ga sakebu shuno sonae o seyo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miyo korareru kumo ni nori hino youni rappa no otode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koewo ageyo yoberu no toshi ni shion kara sukui ga kuru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hokani kamiwa nai  </a:t>
            </a: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wa ezekieru no hi kawaita honega iki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ha simobe dabide no toki sanbi ga yomigaeru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wa shuukaku no hi hatake wa iro zuki</a:t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hataraki bito wa sengen suru shuno mikotoba o</a:t>
            </a:r>
          </a:p>
        </p:txBody>
      </p:sp>
      <p:sp>
        <p:nvSpPr>
          <p:cNvPr id="6625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25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625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いまはえりやのひ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042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主の愛はみつより甘い</a:t>
            </a:r>
            <a:endParaRPr lang="ja-JP" altLang="en-US" smtClean="0"/>
          </a:p>
        </p:txBody>
      </p:sp>
      <p:sp>
        <p:nvSpPr>
          <p:cNvPr id="23961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主の愛は　蜜より甘い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主のあわれみは　日毎新しい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だから主をあがめ　だから主に仕え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わが愛の全て　ささげる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</a:p>
        </p:txBody>
      </p:sp>
      <p:sp>
        <p:nvSpPr>
          <p:cNvPr id="23962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wa  mitsu yori amai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awaremi wa  higoto atarashii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 shu o agame dakara shu ni tsukae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ai no subete  sasageru  </a:t>
            </a:r>
          </a:p>
        </p:txBody>
      </p:sp>
      <p:sp>
        <p:nvSpPr>
          <p:cNvPr id="2396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396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396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しゅのあいはみつよりあまい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今はエリヤの日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63555" name="Text Box 1027"/>
          <p:cNvSpPr txBox="1">
            <a:spLocks noChangeArrowheads="1"/>
          </p:cNvSpPr>
          <p:nvPr/>
        </p:nvSpPr>
        <p:spPr bwMode="auto">
          <a:xfrm>
            <a:off x="152405" y="0"/>
            <a:ext cx="8869363" cy="991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"THESE ARE THE DAYS OF ELIJAH,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DECLARING THE WORD OF THE LORD: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AND THESE ARE THE DAYS OF YOUR SERVANT MOSES,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RIGHTEOUSNESS BEING RESTORED.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AND THOUGH THESE ARE DAYS OF GREAT TRIAL,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OF FAMINE AND DARKNESS AND SWORD,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STILL, WE ARE THE VOICE IN THE DESERT CRYING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'PREPARE YE THE WAY OF THE LORD!' 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BEHOLD HE COMES RIDING ON THE CLOUDS,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SHINING LIKE THE SUN AT THE TRUMPET CALL;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LIFT YOUR VOICE, IT'S THE YEAR OF JUBILEE,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AND OUT OF ZION'S HILL SALVATION COMES. 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THESE ARE THE DAYS OF EZEKIEL,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 DRY BONES BECOMING AS FLESH;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AND THESE ARE THE DAYS OF YOUR SERVANT DAVID,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REBUILDING A TEMPLE OF PRAISE.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THESE ARE THE DAYS OF THE HARVEST,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 FIELDS ARE AS WHITE IN YOUR WORLD,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AND WE ARE THE LABOURERS IN YOUR VINEYARD,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DECLARING THE WORD OF THE LORD! 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THERE'S NO GOD LIKE JEHOVAH.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THERE'S NO GOD LIKE JEHOVAH! </a:t>
            </a:r>
            <a:b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6355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355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6355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いまはえりやのひ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375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ｃ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富とほまれ　栄光力</a:t>
            </a:r>
            <a:endParaRPr lang="ja-JP" altLang="en-US" smtClean="0"/>
          </a:p>
        </p:txBody>
      </p:sp>
      <p:sp>
        <p:nvSpPr>
          <p:cNvPr id="6645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富とほまれ　栄光　力　とわにいます主に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すべての国よ　つくられし民　みまえにひれ伏せ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すべて息あるもの　栄光たたえ　みまえに　礼拝　ささぐ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ほろびることなき　主の　みくにはとわに　いにしえより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みくには　全地を　おさめる　歌え　とこしえの主に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くらべるものなき　お方　昔いまし　とこしえの主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6458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tomi to homare eikou chikara towani imasu shuni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 kuniyo tukurareshi tami mimaeni hirefuse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ikiarumono eikou tatae mimaeni reihai sasagu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horobiru kotonaki shuno mikuni wa towani inishieyori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mikuni wa zenchi wo osameru utae tokoshie no shu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kuraberu mononaki okata mukashi imashi tokoshieno shu </a:t>
            </a:r>
          </a:p>
        </p:txBody>
      </p:sp>
      <p:sp>
        <p:nvSpPr>
          <p:cNvPr id="6645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45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645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とみとほまれえいこうちから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375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ｃ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富とほまれ　栄光力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65603" name="Text Box 1027"/>
          <p:cNvSpPr txBox="1">
            <a:spLocks noChangeArrowheads="1"/>
          </p:cNvSpPr>
          <p:nvPr/>
        </p:nvSpPr>
        <p:spPr bwMode="auto">
          <a:xfrm>
            <a:off x="152405" y="4968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"BLESSING AND HONOUR, GLORY AND POWER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BE UNTO THE ANCIENT OF DAYS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FROM EVERY NATION, ALL OF CREATION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BOW BEFORE THE ANCIENT OF DAYS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EVERY TONGUE IN HEAVEN AND EARTH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SHALL DECLARE YOUR GLOR,Y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EVERY KNEE SHALL BOW AT YOUR THRONE IN WORSHIP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YOU WILL BE EXALTED, O GOD AND YOUR KINGDOM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SHALL NOT PASS AWAY O ANCIENT OF DAYS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YOUR KINGDOM SHALL REIGN OVER ALL THE EARTH,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SING UNTO THE ANCIENT OF DAYS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 NONE CAN COMPARE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TO YOUR MATCHLESS WORTH,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SING UNTO THE, ANCIENT OF DAYS"</a:t>
            </a:r>
          </a:p>
        </p:txBody>
      </p:sp>
      <p:sp>
        <p:nvSpPr>
          <p:cNvPr id="6656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56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656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とみとほまれえいこうちから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わが神主よ</a:t>
            </a:r>
            <a:endParaRPr lang="ja-JP" altLang="en-US" smtClean="0"/>
          </a:p>
        </p:txBody>
      </p:sp>
      <p:sp>
        <p:nvSpPr>
          <p:cNvPr id="666627" name="Text Box 1027"/>
          <p:cNvSpPr txBox="1">
            <a:spLocks noChangeArrowheads="1"/>
          </p:cNvSpPr>
          <p:nvPr/>
        </p:nvSpPr>
        <p:spPr bwMode="auto">
          <a:xfrm>
            <a:off x="152405" y="1920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わが神主よ　見させたまえ　偉大なるその計画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天が開き　光がみち　シオンの上にとどまる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救いのみわざ　全地をおおい　喜びの歌　ひびかせ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その正義は　平和をよぶ　主の御霊が流れる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その日　全世界が　主の御名　高くかかげる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叫べ　王の王　イエスに　ハレルヤ　栄光とわにあれ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＊王の王なる　主イエスに　  全能なる　主イエスに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  　勝利者なる小羊に　栄光　とわにあれ</a:t>
            </a:r>
          </a:p>
        </p:txBody>
      </p:sp>
      <p:sp>
        <p:nvSpPr>
          <p:cNvPr id="666628" name="Text Box 1028"/>
          <p:cNvSpPr txBox="1">
            <a:spLocks noChangeArrowheads="1"/>
          </p:cNvSpPr>
          <p:nvPr/>
        </p:nvSpPr>
        <p:spPr bwMode="auto">
          <a:xfrm>
            <a:off x="119297" y="496888"/>
            <a:ext cx="8796337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kami shu yo misase tamae idainaru sono keikaku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tenga hiraki hikariga michi shion no uneni todomaru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sukui no miwaza zenchi wo ooi yorokobi no uta hibikase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sonoseigi wa heiwa wo yobu shuno motama ga nagareru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sono hi zensekaiga shuno mina takaku kakageru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sakebe ou no ou iesu ni hareruya eikou tyowani are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 no oo naru shu iesu ni zennou naru shu iesu ni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shourisha naru kohitsuji ni eikou towani are</a:t>
            </a:r>
          </a:p>
        </p:txBody>
      </p:sp>
      <p:sp>
        <p:nvSpPr>
          <p:cNvPr id="6666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666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666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わがかみしゅよ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主よ神々のうちで</a:t>
            </a:r>
            <a:endParaRPr lang="ja-JP" altLang="en-US" smtClean="0"/>
          </a:p>
        </p:txBody>
      </p:sp>
      <p:sp>
        <p:nvSpPr>
          <p:cNvPr id="667651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主よ　神々のうちで　あなたに並ぶものはない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主よ　あなたのみわざに　くらぶべきものはない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あなたが造られた　すべての国々は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あなたの御前に来て　伏し拝み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あなたの御名を　あがめます　あがめます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まことにあなたは　大いなる方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奇しいわざを　行われる方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あなただけが　神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（あなただけが　あなただけが　神）</a:t>
            </a:r>
          </a:p>
        </p:txBody>
      </p:sp>
      <p:sp>
        <p:nvSpPr>
          <p:cNvPr id="667652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yo kamigami no uchide anatani narabu mono wa nai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yo anatano miwaza ni kurabu beki mono wa nai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anataga tsukurareta subeteno kuniguni wa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no mimae ni kite fushi ogami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no mina wo agamemasu agamemasu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makotoni anata wa ooinaru kata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kusushii waza wo okonawareru kata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dakega kami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 dakega anata dakega kami </a:t>
            </a:r>
          </a:p>
        </p:txBody>
      </p:sp>
      <p:sp>
        <p:nvSpPr>
          <p:cNvPr id="6676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76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676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しゅよかみがみのうちで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聖霊がのぞみ力を受け</a:t>
            </a:r>
            <a:endParaRPr lang="ja-JP" altLang="en-US" smtClean="0"/>
          </a:p>
        </p:txBody>
      </p:sp>
      <p:sp>
        <p:nvSpPr>
          <p:cNvPr id="668675" name="Text Box 1027"/>
          <p:cNvSpPr txBox="1">
            <a:spLocks noChangeArrowheads="1"/>
          </p:cNvSpPr>
          <p:nvPr/>
        </p:nvSpPr>
        <p:spPr bwMode="auto">
          <a:xfrm>
            <a:off x="152405" y="593725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聖霊がのぞみ　力を受け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主の証人となり　地の果てまでもでてゆこう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主の御霊よ来てください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やくそくの御霊よ　着てください</a:t>
            </a:r>
          </a:p>
        </p:txBody>
      </p:sp>
      <p:sp>
        <p:nvSpPr>
          <p:cNvPr id="668676" name="Text Box 1028"/>
          <p:cNvSpPr txBox="1">
            <a:spLocks noChangeArrowheads="1"/>
          </p:cNvSpPr>
          <p:nvPr/>
        </p:nvSpPr>
        <p:spPr bwMode="auto">
          <a:xfrm>
            <a:off x="119297" y="923925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 ga nozomi chikara wo uke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noshounin to nari chino hatemademo dete 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mitama yo kite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yakusokuno motamayo kite kudasai</a:t>
            </a:r>
          </a:p>
        </p:txBody>
      </p:sp>
      <p:sp>
        <p:nvSpPr>
          <p:cNvPr id="6686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686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686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せいれいがのぞみちからをうけ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379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わたしの上に主の御霊がおられる</a:t>
            </a:r>
            <a:endParaRPr lang="ja-JP" altLang="en-US" smtClean="0"/>
          </a:p>
        </p:txBody>
      </p:sp>
      <p:sp>
        <p:nvSpPr>
          <p:cNvPr id="669699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わたしの上に　主の御霊がおられる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主が貧しい人々に　福音を伝えるようにと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私に油をそそがれた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主は私をつかわされた  とらわれ人には赦免を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盲人には目が開くと　つげるために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しいたげられてる人々を　自由の身とするために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主の恵みの年を告げ知らせるために</a:t>
            </a:r>
          </a:p>
        </p:txBody>
      </p:sp>
      <p:sp>
        <p:nvSpPr>
          <p:cNvPr id="66970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 no ueni shu no mitama ga orareru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 ga mazushii hitobitoni fukuin wo tsutaeru youni to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watashi ni abura o sosogareta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wa watashi o tsukawa sareta torawarebitoni wa shamen o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moujin niwa mega hiraku to tsugeru tameni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shiitagerareteiru hitobito o jiyuu no mi to suru tameni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megumi no toshi o tsuge shiraseru tameni </a:t>
            </a:r>
          </a:p>
        </p:txBody>
      </p:sp>
      <p:sp>
        <p:nvSpPr>
          <p:cNvPr id="6697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697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697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わたしのうえにしゅのみたまがおられる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380 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われらは信じる神の力を</a:t>
            </a:r>
            <a:endParaRPr lang="ja-JP" altLang="en-US" smtClean="0"/>
          </a:p>
        </p:txBody>
      </p:sp>
      <p:sp>
        <p:nvSpPr>
          <p:cNvPr id="6707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われらは信じる　神の力を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われらは信じる　神のきせきを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国を愛され　祝福される主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国をいやされ　収穫あたえる主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時が来た　偉大な神の力により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時が来た　偉大な神のきせき現れ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日本が救われる</a:t>
            </a:r>
          </a:p>
        </p:txBody>
      </p:sp>
      <p:sp>
        <p:nvSpPr>
          <p:cNvPr id="6707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wa shinjiru kamino chikara 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wa shinjiru kamino kiseki 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 wo aisare shukufuku sareru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 wo iyasare shuukaku ataeru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tokiga kita idaina kami no chikara ni yori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tokiga kita idaina kami no kiseki araware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nihon ga sukuwareru</a:t>
            </a:r>
          </a:p>
        </p:txBody>
      </p:sp>
      <p:sp>
        <p:nvSpPr>
          <p:cNvPr id="6707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07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707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われらはしんじるかみのちからを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罪重荷をのぞくは血の力</a:t>
            </a:r>
            <a:endParaRPr lang="ja-JP" altLang="en-US" smtClean="0"/>
          </a:p>
        </p:txBody>
      </p:sp>
      <p:sp>
        <p:nvSpPr>
          <p:cNvPr id="671747" name="Text Box 1027"/>
          <p:cNvSpPr txBox="1">
            <a:spLocks noChangeArrowheads="1"/>
          </p:cNvSpPr>
          <p:nvPr/>
        </p:nvSpPr>
        <p:spPr bwMode="auto">
          <a:xfrm>
            <a:off x="152405" y="589431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罪おもにをのぞくは　血の力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主の血は　悪魔のわざをこぼつ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くすしき力なり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力ある主イエスの血　うけよ　うけよ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力ある主イエスの血　うけよ　今うけよ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71748" name="Text Box 1028"/>
          <p:cNvSpPr txBox="1">
            <a:spLocks noChangeArrowheads="1"/>
          </p:cNvSpPr>
          <p:nvPr/>
        </p:nvSpPr>
        <p:spPr bwMode="auto">
          <a:xfrm>
            <a:off x="119297" y="981075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tsumi omoni nozokuwa chinochikara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shu no chiwa akuma no wazawo kobotsu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kusushiki chikara nari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chikara aru shu iesu no chi ukeyo ukeyo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chikara aru shu iesu no chi ukeyo ima ukeyo</a:t>
            </a:r>
          </a:p>
        </p:txBody>
      </p:sp>
      <p:sp>
        <p:nvSpPr>
          <p:cNvPr id="6717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17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717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つみおもにをのぞくはちのちから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381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罪重荷をのぞくは血の力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7277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  1. Would you be free from your burden of sin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There is power in The Blood, power in The Blood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Would you o'er evil a victory win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There is wonderful power in The Blood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*There is power, power, wonder-working power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in the blood of The Lamb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There is power, power, wonder-working power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in the precious blood of The Lamb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2. Would you be whiter, much whiter than snow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There is power in The Blood, power in The Blood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Sin stains are lost in its life-giving flow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There is wonderful power in The Blood"</a:t>
            </a:r>
          </a:p>
        </p:txBody>
      </p:sp>
      <p:sp>
        <p:nvSpPr>
          <p:cNvPr id="67277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277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7277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つみおもにをのぞくはちのちから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042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主の愛はみつより甘い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4064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"Tu amor por mi es mas dulce que la miel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Tu misericordia es, nueva cada dia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amor por mi es mas dulce que la miel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Tu misericordia es, nueva cada dia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por eso que Te alabo,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es por eso que Te sirvo,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es por eso que Te doy, todo mi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por eso que Te alabo,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es por eso que Te sirvo,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es por eso que Te doy, todo mi amor"</a:t>
            </a:r>
          </a:p>
        </p:txBody>
      </p:sp>
      <p:sp>
        <p:nvSpPr>
          <p:cNvPr id="24064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064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4064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しゅのあいはみつよりあまい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382 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神が語られるとき</a:t>
            </a:r>
            <a:endParaRPr lang="ja-JP" altLang="en-US" smtClean="0"/>
          </a:p>
        </p:txBody>
      </p:sp>
      <p:sp>
        <p:nvSpPr>
          <p:cNvPr id="673795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神が語られるとき　命がそそがれる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神が語られるとき　息が吹き荒れる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預言せよ　うしなわれたたましいに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預言せよ　閉ざされた土地　開くため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神は生かし　希望を与える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神は生かし　情熱与える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愛するたましいへ　愛するこの国のため</a:t>
            </a:r>
          </a:p>
        </p:txBody>
      </p:sp>
      <p:sp>
        <p:nvSpPr>
          <p:cNvPr id="673796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kamiga katarareru toki inochi ga sosogareru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kamiga katarareru toki  ikiga fukiareru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yogenseyo ushinawareta tamashiini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yogenseyo tozasareta tochi hirakutame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kami wa ikashi kibou ataeru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kami wa ikashi jyounetsu ataeru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aisuru tamashiie aisuru kuni no tame</a:t>
            </a:r>
          </a:p>
        </p:txBody>
      </p:sp>
      <p:sp>
        <p:nvSpPr>
          <p:cNvPr id="6737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37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737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かみがかたられるとき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383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偉大なる神ほまれと賛美を</a:t>
            </a:r>
            <a:endParaRPr lang="ja-JP" altLang="en-US" smtClean="0"/>
          </a:p>
        </p:txBody>
      </p:sp>
      <p:sp>
        <p:nvSpPr>
          <p:cNvPr id="67481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偉大なる神　ほまれと賛美を　受けるべきお方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全能なる神　輝く栄光　受けるべきお方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せいなる御名により　汚れた地をきよめ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愛と義と力により　全地を　おさめる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永遠の戸よ　かしらをあげよ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栄光の王が　この国に　今おとずれる　（＊２）</a:t>
            </a:r>
          </a:p>
        </p:txBody>
      </p:sp>
      <p:sp>
        <p:nvSpPr>
          <p:cNvPr id="674820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naru kami homareto sambi wo ukerubeki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zennounaru kami kagayaku eikou ukeru beki okata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minani yori kegareta chi wo kiyome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aito gito chikaraniyori zenchi wo osameru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 no to yo kashira wo ageyo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b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no oo ga kono kuni ni ima otozureru 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（＊２）</a:t>
            </a:r>
          </a:p>
        </p:txBody>
      </p:sp>
      <p:sp>
        <p:nvSpPr>
          <p:cNvPr id="6748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48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748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いだいなるかみほまれとさんびを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384 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われらは主の御手のかま</a:t>
            </a:r>
            <a:endParaRPr lang="ja-JP" altLang="en-US" smtClean="0"/>
          </a:p>
        </p:txBody>
      </p:sp>
      <p:sp>
        <p:nvSpPr>
          <p:cNvPr id="675843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われらは主の御手のかま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大いなる収穫のため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軍勢として突き進む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誰もわれを　止められぬ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国々がわれらを待ってる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われらは主の御手のかま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勝利につぐ勝利</a:t>
            </a: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675844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warera wa shuno mite no kama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ooinaru syuukaku no tame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gunzei toshite tsuki susumu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daremo warewo tomerarenu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kuniguniga warerawo matteru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warera wa shuno mite no kama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shouri ni tsugu shouri </a:t>
            </a:r>
          </a:p>
        </p:txBody>
      </p:sp>
      <p:sp>
        <p:nvSpPr>
          <p:cNvPr id="675845" name="Text Box 1029"/>
          <p:cNvSpPr txBox="1">
            <a:spLocks noChangeArrowheads="1"/>
          </p:cNvSpPr>
          <p:nvPr/>
        </p:nvSpPr>
        <p:spPr bwMode="auto">
          <a:xfrm>
            <a:off x="9277350" y="0"/>
            <a:ext cx="476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6758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758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われらはしゅのみてのかま</a:t>
            </a: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384 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われらは主の御手のかま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7686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am the sickle in the hand of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Marching ahead for the Great Harvest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one can stop me Nations await 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am the sickle in the hand of the Lord *2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Conquering to conquer Conquering to conquer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76868" name="Text Box 1028"/>
          <p:cNvSpPr txBox="1">
            <a:spLocks noChangeArrowheads="1"/>
          </p:cNvSpPr>
          <p:nvPr/>
        </p:nvSpPr>
        <p:spPr bwMode="auto">
          <a:xfrm>
            <a:off x="9277350" y="0"/>
            <a:ext cx="476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6768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6768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われらはしゅのみてのかま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385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日の昇る国</a:t>
            </a:r>
            <a:endParaRPr lang="ja-JP" altLang="en-US" smtClean="0"/>
          </a:p>
        </p:txBody>
      </p:sp>
      <p:sp>
        <p:nvSpPr>
          <p:cNvPr id="677891" name="Text Box 1027"/>
          <p:cNvSpPr txBox="1">
            <a:spLocks noChangeArrowheads="1"/>
          </p:cNvSpPr>
          <p:nvPr/>
        </p:nvSpPr>
        <p:spPr bwMode="auto">
          <a:xfrm>
            <a:off x="152405" y="203200"/>
            <a:ext cx="8869363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日の昇る国　東の果てに　愛される国　残された民（＊</a:t>
            </a: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罪の無い血を流した　滅びるはずのこの国に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義の太陽が昇る　それは栄光の神の御子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リバイバルの炎よ　この国を燃やしたまえ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国々の民の中へ　われらをつかわしたまえ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日の昇る国　東の果てに  愛される国　神の風が吹く（＊</a:t>
            </a: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偽りの神々に　心を向けるこの国に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義の太陽が昇る　それは栄光の神の御子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リバイバルの息吹よ　この国を生かしたまえ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国々の民の中へ　われらを遣わしたまえ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77892" name="Text Box 1028"/>
          <p:cNvSpPr txBox="1">
            <a:spLocks noChangeArrowheads="1"/>
          </p:cNvSpPr>
          <p:nvPr/>
        </p:nvSpPr>
        <p:spPr bwMode="auto">
          <a:xfrm>
            <a:off x="119297" y="457668"/>
            <a:ext cx="8796337" cy="12476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hi no noboru kuni higashi no hate ni aisareru kuni nokosareta tami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tsuminonai chiwonagashita horo biru hazuno kono kuni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gi no taiyou ga noboru sorewa eikou no kami no miko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ribaibaru no honou yo kono kuni wo moyashitamae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kuniguni no tami no naka e warera wo tsukawashitamae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hi no noboru kuni higashi no hate ni aisareru kuni kamino kazega fuku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itsuwarino kamigami ni kokoro wo mukeru kono kuni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gi no taiyou ga noboru sorewa eikou no kami no miko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ribaibaru no honou yo kono kuni wo ikashi tamae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kuniguni no tami no naka e warera wo tsukawashitamae</a:t>
            </a:r>
          </a:p>
        </p:txBody>
      </p:sp>
      <p:sp>
        <p:nvSpPr>
          <p:cNvPr id="677893" name="Text Box 1029"/>
          <p:cNvSpPr txBox="1">
            <a:spLocks noChangeArrowheads="1"/>
          </p:cNvSpPr>
          <p:nvPr/>
        </p:nvSpPr>
        <p:spPr bwMode="auto">
          <a:xfrm>
            <a:off x="9277350" y="0"/>
            <a:ext cx="476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s-MX" altLang="ja-JP" baseline="0"/>
          </a:p>
        </p:txBody>
      </p:sp>
      <p:sp>
        <p:nvSpPr>
          <p:cNvPr id="6778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778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ひののぼるくに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386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天にあるものすべて</a:t>
            </a:r>
            <a:endParaRPr lang="ja-JP" altLang="en-US" smtClean="0"/>
          </a:p>
        </p:txBody>
      </p:sp>
      <p:sp>
        <p:nvSpPr>
          <p:cNvPr id="67891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天にあるものすべて 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万軍の主の御使いよ　全地よ　ほめよ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月よ　星よ　太陽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空よ　海よ　宇宙よ　全地よ　ほめよ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偉大な力と栄光　王なるイエスに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勝利と奇跡は　シオンの王イエスにあり</a:t>
            </a:r>
          </a:p>
        </p:txBody>
      </p:sp>
      <p:sp>
        <p:nvSpPr>
          <p:cNvPr id="678916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ni arumono subete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bangun no shu no mitsukaiyo zenchiyo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tsuki yo hoshi yo taiyo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sora yo umi yo uchu yo zenchi yo homeyo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 chikara to eiko oo naru iesu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shori to kiseki wa shion no oo iesu ni ari</a:t>
            </a:r>
          </a:p>
        </p:txBody>
      </p:sp>
      <p:sp>
        <p:nvSpPr>
          <p:cNvPr id="6789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89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789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てんにあるものすべて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386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天にあるものすべて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79939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79940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79941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てんにあるものすべて</a:t>
            </a:r>
          </a:p>
        </p:txBody>
      </p:sp>
      <p:sp>
        <p:nvSpPr>
          <p:cNvPr id="679942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Him, you heavens and all that above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Him, you angels and heavenly hosts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the whole earth praise Him 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Him, the sun, moon and bright shining stars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Him, you heavens and waters and skies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the whole earth praise Him 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Great in power, great in glory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Great in mercy, King of Heaven 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Great in battle, great in wonder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Great in Zion, King over all the earth 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387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今ここに主の霊が</a:t>
            </a:r>
            <a:endParaRPr lang="ja-JP" altLang="en-US" smtClean="0"/>
          </a:p>
        </p:txBody>
      </p:sp>
      <p:sp>
        <p:nvSpPr>
          <p:cNvPr id="680963" name="Text Box 3"/>
          <p:cNvSpPr txBox="1">
            <a:spLocks noChangeArrowheads="1"/>
          </p:cNvSpPr>
          <p:nvPr/>
        </p:nvSpPr>
        <p:spPr bwMode="auto">
          <a:xfrm>
            <a:off x="152405" y="1920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今ここに　主の霊が　はげしくのぞまれ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力　火のように　あつく　そそがれる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すべてのけがれ　やきつくされ　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主の栄光だけが　この地をおおう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手を上げて　主の御名　高らかにさけべ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とこしえに　輝く　真理と愛の光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そのとき主は　砂漠を　水で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満たされ　潤され　生きかえる</a:t>
            </a:r>
          </a:p>
        </p:txBody>
      </p:sp>
      <p:sp>
        <p:nvSpPr>
          <p:cNvPr id="680964" name="Text Box 4"/>
          <p:cNvSpPr txBox="1">
            <a:spLocks noChangeArrowheads="1"/>
          </p:cNvSpPr>
          <p:nvPr/>
        </p:nvSpPr>
        <p:spPr bwMode="auto">
          <a:xfrm>
            <a:off x="119297" y="466725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ima kokoni shu no reiga hageshiku nozomare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chikara hino youni atsuku sosogareru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subeteno kegare yakitsukusare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shuno eikoo dakega konochi wo oou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tewo agete shuno mina takarakani sakebe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tokoshieni kagayaku shinri to aino hikari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sonotoki shu wa sabaku wo mizude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mitasare uruosare ikikaeru</a:t>
            </a:r>
          </a:p>
        </p:txBody>
      </p:sp>
      <p:sp>
        <p:nvSpPr>
          <p:cNvPr id="68096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8096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8096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いまここにしゅのれいが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喜ぼう　喜ぼう</a:t>
            </a:r>
            <a:endParaRPr lang="ja-JP" altLang="en-US" smtClean="0"/>
          </a:p>
        </p:txBody>
      </p:sp>
      <p:sp>
        <p:nvSpPr>
          <p:cNvPr id="681987" name="Text Box 2051"/>
          <p:cNvSpPr txBox="1">
            <a:spLocks noChangeArrowheads="1"/>
          </p:cNvSpPr>
          <p:nvPr/>
        </p:nvSpPr>
        <p:spPr bwMode="auto">
          <a:xfrm>
            <a:off x="152405" y="784693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>喜ぼう　喜ぼう　喜ぼう　主を　（Ｘ２）</a:t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>主の油注ぎ　私を　みたす</a:t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>主のあわれみと　恵みはとこしえ</a:t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36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81988" name="Text Box 2052"/>
          <p:cNvSpPr txBox="1">
            <a:spLocks noChangeArrowheads="1"/>
          </p:cNvSpPr>
          <p:nvPr/>
        </p:nvSpPr>
        <p:spPr bwMode="auto">
          <a:xfrm>
            <a:off x="119297" y="12065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yorokoboo yorokoboo yorokoboo syu wo 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syu no aburasosogi watasi wo mitasu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syu no awaremi to megumi wa tokosie</a:t>
            </a:r>
          </a:p>
        </p:txBody>
      </p:sp>
      <p:sp>
        <p:nvSpPr>
          <p:cNvPr id="68198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8199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81991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よろこぼう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389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偉大なる主</a:t>
            </a:r>
            <a:endParaRPr lang="ja-JP" altLang="en-US" smtClean="0"/>
          </a:p>
        </p:txBody>
      </p:sp>
      <p:sp>
        <p:nvSpPr>
          <p:cNvPr id="683011" name="Text Box 1027"/>
          <p:cNvSpPr txBox="1">
            <a:spLocks noChangeArrowheads="1"/>
          </p:cNvSpPr>
          <p:nvPr/>
        </p:nvSpPr>
        <p:spPr bwMode="auto">
          <a:xfrm>
            <a:off x="152405" y="779931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偉大なる主 </a:t>
            </a: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　　愛します </a:t>
            </a: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偉大なる主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偉大なる王 </a:t>
            </a: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　愛します </a:t>
            </a: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偉大なる王</a:t>
            </a:r>
          </a:p>
        </p:txBody>
      </p:sp>
      <p:sp>
        <p:nvSpPr>
          <p:cNvPr id="683012" name="Text Box 1028"/>
          <p:cNvSpPr txBox="1">
            <a:spLocks noChangeArrowheads="1"/>
          </p:cNvSpPr>
          <p:nvPr/>
        </p:nvSpPr>
        <p:spPr bwMode="auto">
          <a:xfrm>
            <a:off x="119297" y="1236663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idainaru shu </a:t>
            </a:r>
            <a:r>
              <a:rPr lang="ja-JP" altLang="en-US" sz="3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aishimasu 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idainaru shu 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idainaru oo </a:t>
            </a:r>
            <a:r>
              <a:rPr lang="ja-JP" altLang="en-US" sz="3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aishimasu </a:t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idainaru oo</a:t>
            </a:r>
          </a:p>
        </p:txBody>
      </p:sp>
      <p:sp>
        <p:nvSpPr>
          <p:cNvPr id="6830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30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830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いだいなるしゅ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主の栄光をあおぎ</a:t>
            </a:r>
            <a:endParaRPr lang="ja-JP" altLang="en-US" smtClean="0"/>
          </a:p>
        </p:txBody>
      </p:sp>
      <p:sp>
        <p:nvSpPr>
          <p:cNvPr id="24166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主の栄光を　仰ぎ　あなたのことを　もっと知りたい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わが陶器師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われを砕いて　つくりかえて下さい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あなたのように    なりたい　もっと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御霊で満たして主の愛をうつして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</p:txBody>
      </p:sp>
      <p:sp>
        <p:nvSpPr>
          <p:cNvPr id="24166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eikoo o  aogi anata no koto o  motto shiritai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yo  waga tookishi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o kudaite  tsukuri kaete kudasai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yooni  naritai  motto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mitama de mitashite shu no ai o utsushite  </a:t>
            </a:r>
          </a:p>
        </p:txBody>
      </p:sp>
      <p:sp>
        <p:nvSpPr>
          <p:cNvPr id="2416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16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416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しゅのえいこうをあおぎ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389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8403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MAGNIFY GOD 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LOVE YOU (*3)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MAGNIFY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MAGNIFY THE KING 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LOVE YOU 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MAGNIFY THE KING</a:t>
            </a:r>
          </a:p>
        </p:txBody>
      </p:sp>
      <p:sp>
        <p:nvSpPr>
          <p:cNvPr id="6840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40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840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いだいなるしゅ</a:t>
            </a: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389 Em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偉大なる主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85059" name="Text Box 3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Magnifico Dios 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te amo 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Magnifico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Magnifico Rey(*4)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 te amo(*3)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Magnifico Rey</a:t>
            </a:r>
          </a:p>
        </p:txBody>
      </p:sp>
      <p:sp>
        <p:nvSpPr>
          <p:cNvPr id="685060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5061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85062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いだいなるしゅ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390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大和魂　このくにのためにどれだけのなみだが</a:t>
            </a:r>
            <a:endParaRPr lang="ja-JP" altLang="en-US" smtClean="0"/>
          </a:p>
        </p:txBody>
      </p:sp>
      <p:sp>
        <p:nvSpPr>
          <p:cNvPr id="68608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1076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この国のために  どれだけの涙が流されただろう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この国のために  どれだけの血が身を染めただろう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日の昇るところに　義の太陽は昇り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この国の文化が　キリストのものとなる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クリスチャンよ立て　命を捨てても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主の栄光　この地に　現すために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われらの叫びが歴史を変える  主よいまここに日本のリバイバルを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この国を愛し　この国に捧げ  われらは握る　大和魂</a:t>
            </a:r>
          </a:p>
        </p:txBody>
      </p:sp>
      <p:sp>
        <p:nvSpPr>
          <p:cNvPr id="686084" name="Text Box 1028"/>
          <p:cNvSpPr txBox="1">
            <a:spLocks noChangeArrowheads="1"/>
          </p:cNvSpPr>
          <p:nvPr/>
        </p:nvSpPr>
        <p:spPr bwMode="auto">
          <a:xfrm>
            <a:off x="119297" y="570381"/>
            <a:ext cx="8796337" cy="1162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kono kuni no tameni doredake no namidaga nagasareta darou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kono kuni no tameni doredake no chi ga mi o someta darou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hino noboru tokoroni gino taiyoo ga nobori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kono kunino bunka ga kirisuto no monoto naru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kurisuchan yo tate inochi wo sutetemo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no eikoo konochini arawasu tameni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warera no sakebiga rekishi o kaeru shuyo ima kokoni nippon no revival 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konokuni o aishi konokuni ni sasage warera wa nigiru yanato damashii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6860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860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860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やまとだましい　このくにのためにどれだけのなみだが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>
              <a:defRPr/>
            </a:pPr>
            <a:r>
              <a:rPr lang="en-US" altLang="ja-JP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391 G W </a:t>
            </a:r>
            <a:r>
              <a:rPr lang="ja-JP" altLang="en-US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さやかに星はきらめき</a:t>
            </a:r>
            <a:r>
              <a:rPr lang="en-US" altLang="ja-JP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1(</a:t>
            </a:r>
            <a:r>
              <a:rPr lang="ja-JP" altLang="en-US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きよらに星すむ</a:t>
            </a:r>
            <a:r>
              <a:rPr lang="ja-JP" altLang="en-US" sz="1000" dirty="0" err="1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こ</a:t>
            </a:r>
            <a:r>
              <a:rPr lang="ja-JP" altLang="en-US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よい </a:t>
            </a:r>
            <a:r>
              <a:rPr lang="en-US" altLang="ja-JP" sz="10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)</a:t>
            </a:r>
            <a:endParaRPr lang="en-US" altLang="ja-JP" sz="1000" dirty="0" smtClean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7107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1461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さやかに　星はきらめき　御子イエス生まれたもう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長くも闇路をたどり　メシアを待てる民に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新しき朝は来たり　栄えある陽はのぼる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いざ聞け　御使い　歌う　たえなる　あまつみ歌を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めでたき　聖し　こよい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輝く　星を頼りに　旅せし　博士のごと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信仰の光によりて　我らも御前に立つ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うまぶねに寝る御子は　神の神主の主なり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我らの重荷を担い　やすきをたまわう為に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来たれる　神の子なり 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87108" name="Text Box 1028"/>
          <p:cNvSpPr txBox="1">
            <a:spLocks noChangeArrowheads="1"/>
          </p:cNvSpPr>
          <p:nvPr/>
        </p:nvSpPr>
        <p:spPr bwMode="auto">
          <a:xfrm>
            <a:off x="119297" y="457200"/>
            <a:ext cx="8796337" cy="1461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"sayaka-ni hoshi wa kirameki miko iesu umare-tamo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nagakumo, yami-ji o tadori, messiah o materu tami ni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atarashiki asa wa kitari, sakae aru hi wa noboru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iza kike mitsukai utau tae-naru amatsu miuta wo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medetashi kiyoshi koyoi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kagayaku hoshi o tayori ni, tabi-seshi hakase no goto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shinko no hikari ni yorite, ware-ra mo mimae ni tatsu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umabuneni nemuru miko wa kimi no kimi shuno shu nari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warera no omoni o ninai yasuki o tamau tame ni to,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kitareru kami no ko nari. 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871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71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871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さやかにほしはきらめき</a:t>
            </a: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391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さやかに星はきらめき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きよらに星すむこよい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</a:t>
            </a:r>
            <a:endParaRPr lang="en-US" altLang="ja-JP" smtClean="0"/>
          </a:p>
        </p:txBody>
      </p:sp>
      <p:sp>
        <p:nvSpPr>
          <p:cNvPr id="688131" name="Text Box 1027"/>
          <p:cNvSpPr txBox="1">
            <a:spLocks noChangeArrowheads="1"/>
          </p:cNvSpPr>
          <p:nvPr/>
        </p:nvSpPr>
        <p:spPr bwMode="auto">
          <a:xfrm>
            <a:off x="166688" y="530230"/>
            <a:ext cx="8869362" cy="7002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たがいに愛せよと説き 平和の道をそなえ</a:t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すべてのくびきをこぼち 自由をあたえたもう</a:t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げに主こそ平和の君　たぐいなき愛の人 </a:t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伝えよ　その訪れを　広めよ　きよき　みわざを </a:t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讃えよ　声の限り </a:t>
            </a:r>
          </a:p>
        </p:txBody>
      </p:sp>
      <p:sp>
        <p:nvSpPr>
          <p:cNvPr id="688132" name="Text Box 1028"/>
          <p:cNvSpPr txBox="1">
            <a:spLocks noChangeArrowheads="1"/>
          </p:cNvSpPr>
          <p:nvPr/>
        </p:nvSpPr>
        <p:spPr bwMode="auto">
          <a:xfrm>
            <a:off x="234" y="974725"/>
            <a:ext cx="8975725" cy="979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tagai ni ai seyo to toki, heiwa no michi o sonae</a:t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subete no kubiki o kobochi, jiyu o atae-tamo</a:t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geni shu koso heiwa no kimi, tagui-naki ai no hito,</a:t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tsutaeyo sono otozure o hiromeyo kikyoki miwaza o</a:t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tataeyo, koe no kagiri"</a:t>
            </a:r>
          </a:p>
        </p:txBody>
      </p:sp>
      <p:sp>
        <p:nvSpPr>
          <p:cNvPr id="6881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81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881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さやかにほしはきらめき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391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さやかに星はきらめき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きよらに星すむこよい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) E</a:t>
            </a:r>
            <a:endParaRPr lang="en-US" altLang="ja-JP" smtClean="0"/>
          </a:p>
        </p:txBody>
      </p:sp>
      <p:sp>
        <p:nvSpPr>
          <p:cNvPr id="689155" name="Text Box 1027"/>
          <p:cNvSpPr txBox="1">
            <a:spLocks noChangeArrowheads="1"/>
          </p:cNvSpPr>
          <p:nvPr/>
        </p:nvSpPr>
        <p:spPr bwMode="auto">
          <a:xfrm>
            <a:off x="152405" y="400050"/>
            <a:ext cx="8869363" cy="1461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“1. O Holy night! the stars are brightly shining, It is the night of the dear Saviour's birth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Long lay the world in sin and error pining, Till He appeared and the soul felt its worth.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A thrill of hope the weary soul rejoices,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For yonder breaks a new and glorious morn;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Fall on your knees,  Oh, hear the angel voices!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O night divine O night when Christ was born! O night O holy night O night devine!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1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2. Led by the light of faith serenely beaming, With glowing hearts by his cradle we stand;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So led by light of a star sweetly gleaming, Here came the wise men from Orient land.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The King of kings lay thus in lowly manger,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In all our trials born to be our friend;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He knows our need, To our weakness is no stranger. 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Behold your King, before Him lowly bend! Behold your King before Him lowly bend!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1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3. Truly He taught us to love one another; His law is love, and his gospel is peace;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Chains shall he break, for the slave is our brother,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And in His name all oppression shall cease.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Sweet hymns of joy in grateful chorus raise we,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Let allwithin us praise his holy name;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Christ is the Lord,  Oh, praise his name forever!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His pow'r and glory evermore proclaim! His pow'r and glory evermore proclaim. </a:t>
            </a:r>
            <a:b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1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8915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8915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8915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さやかにほしはきらめき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栄光に満ちたかがやく王</a:t>
            </a:r>
            <a:endParaRPr lang="ja-JP" altLang="en-US" smtClean="0"/>
          </a:p>
        </p:txBody>
      </p:sp>
      <p:sp>
        <p:nvSpPr>
          <p:cNvPr id="6901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栄光に満ちた　かがやく王  全地</a:t>
            </a:r>
            <a:r>
              <a:rPr lang="ja-JP" altLang="en-US" sz="2100" baseline="0" dirty="0" err="1">
                <a:solidFill>
                  <a:schemeClr val="bg1"/>
                </a:solidFill>
                <a:latin typeface="ＭＳ Ｐゴシック" pitchFamily="50" charset="-128"/>
              </a:rPr>
              <a:t>よ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叫べ　全地よ叫べ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主は光　やみは逃げさる  み声にふるえ　み声にふるえ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 dirty="0">
                <a:solidFill>
                  <a:schemeClr val="bg1"/>
                </a:solidFill>
                <a:latin typeface="ＭＳ Ｐゴシック" pitchFamily="50" charset="-128"/>
              </a:rPr>
              <a:t>(Chorus)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大いなるわが神　歌え　大いなるわが神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すべてのものは見る　大いなるわが主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いにしえから　と</a:t>
            </a:r>
            <a:r>
              <a:rPr lang="ja-JP" altLang="en-US" sz="2100" baseline="0" dirty="0" err="1">
                <a:solidFill>
                  <a:schemeClr val="bg1"/>
                </a:solidFill>
                <a:latin typeface="ＭＳ Ｐゴシック" pitchFamily="50" charset="-128"/>
              </a:rPr>
              <a:t>わに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治める  はじめで終わり　はじめで終わり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みいつの神　父　御霊　御子　ししなる小羊　ししなる小羊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100" baseline="0" dirty="0">
                <a:solidFill>
                  <a:schemeClr val="bg1"/>
                </a:solidFill>
                <a:latin typeface="ＭＳ Ｐゴシック" pitchFamily="50" charset="-128"/>
              </a:rPr>
              <a:t>(bridge)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すべてに勝る御名　賛美ささげます　心から歌う　大いなる　わが主</a:t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（</a:t>
            </a:r>
            <a:r>
              <a:rPr lang="en-US" altLang="ja-JP" sz="2100" baseline="0" dirty="0">
                <a:solidFill>
                  <a:schemeClr val="bg1"/>
                </a:solidFill>
                <a:latin typeface="ＭＳ Ｐゴシック" pitchFamily="50" charset="-128"/>
              </a:rPr>
              <a:t>ending)</a:t>
            </a:r>
            <a:r>
              <a:rPr lang="ja-JP" altLang="en-US" sz="2100" baseline="0" dirty="0">
                <a:solidFill>
                  <a:schemeClr val="bg1"/>
                </a:solidFill>
                <a:latin typeface="ＭＳ Ｐゴシック" pitchFamily="50" charset="-128"/>
              </a:rPr>
              <a:t>王なる主　王なる主　御国はと</a:t>
            </a:r>
            <a:r>
              <a:rPr lang="ja-JP" altLang="en-US" sz="2100" baseline="0" dirty="0" err="1">
                <a:solidFill>
                  <a:schemeClr val="bg1"/>
                </a:solidFill>
                <a:latin typeface="ＭＳ Ｐゴシック" pitchFamily="50" charset="-128"/>
              </a:rPr>
              <a:t>わに</a:t>
            </a:r>
            <a:endParaRPr lang="ja-JP" altLang="en-US" sz="21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690180" name="Text Box 1028"/>
          <p:cNvSpPr txBox="1">
            <a:spLocks noChangeArrowheads="1"/>
          </p:cNvSpPr>
          <p:nvPr/>
        </p:nvSpPr>
        <p:spPr bwMode="auto">
          <a:xfrm>
            <a:off x="1" y="584200"/>
            <a:ext cx="8796338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eikouni michita kagayaku oo zenchiyo sakebe zenchiyo sakebe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shuwa hikari yamiwa nigesaru mikoeni furue mikoeni furue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ooinaru waga kami utae ooinaru waga kami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subeteno monowa miru ooinaru waga shu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inishie kara towani osameru hajime de owari hajime de owari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miitsu no kami chichi mitama miko shihinaru kohitsauji shihinaru kohitsauji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subete ni masaru mina sanbi sasage masu kokoro kara utau ooinaru waga shu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oonaru shu  oonaru shu mikuni wa towani</a:t>
            </a:r>
          </a:p>
        </p:txBody>
      </p:sp>
      <p:sp>
        <p:nvSpPr>
          <p:cNvPr id="6901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01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901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えいこうにみちたかがやくおう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栄光に満ちたかがやく王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91203" name="Text Box 1027"/>
          <p:cNvSpPr txBox="1">
            <a:spLocks noChangeArrowheads="1"/>
          </p:cNvSpPr>
          <p:nvPr/>
        </p:nvSpPr>
        <p:spPr bwMode="auto">
          <a:xfrm>
            <a:off x="152405" y="252881"/>
            <a:ext cx="8869363" cy="820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"THE SPLENDOR OF THE KING, CLOTHED IN MAJESTY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LET ALL THE EARTH REJOICE, ALL THE EARTH REJOICE.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HE WRAPS HIMSELF IN LIGHT.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AND DARKNESS TRIES TO HIDE AND TREMBLES AT HIS VOICE.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TREMBLES AT HIS VOICE.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HOW GREAT IS OUR GOD. SING WITH ME.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HOW GREAT IS OUR GOD AND ALL WILL SEE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HOW GREAT IS OUR GOD.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AND AGE TO AGE HE STANDS. AND TIME IS IN HIS HANDS.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BEGINNING AND THE END. BEGINNING AND THE END.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THE GOD-HEAD THREE IN ONE. FATHER, SPIRIT, SON.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THE LION AND THE LAMB. THE LION AND THE LAMB.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NAME ABOVE ALL NAMES. WORTHY OF ALL PRAISE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MY HEART WILL SING HOW GREAT IS OUR GOD.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OUR GOD REINS. OUR GOD REINS. FOREVER YOUR </a:t>
            </a:r>
            <a:b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500" baseline="0" dirty="0">
                <a:solidFill>
                  <a:schemeClr val="bg1"/>
                </a:solidFill>
                <a:latin typeface="ＭＳ Ｐゴシック" pitchFamily="50" charset="-128"/>
              </a:rPr>
              <a:t>KINGDOM REINGS."</a:t>
            </a:r>
          </a:p>
        </p:txBody>
      </p:sp>
      <p:sp>
        <p:nvSpPr>
          <p:cNvPr id="6912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12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912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えいこうにみちたかがやくおう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392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栄光に満ちたかがやく王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69222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"Cuan grande es Dios, cantale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Cuan grande es Dios,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Todos lo veran, cuan grande es Dios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Nombre sobre todo 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Eres digno de alabar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mi ser dira Cuan grande es Dios"</a:t>
            </a:r>
          </a:p>
        </p:txBody>
      </p:sp>
      <p:sp>
        <p:nvSpPr>
          <p:cNvPr id="69222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222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9223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えいこうにみちたかがやくおう</a:t>
            </a: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つかわしてください主よ</a:t>
            </a:r>
            <a:endParaRPr lang="ja-JP" altLang="en-US" smtClean="0"/>
          </a:p>
        </p:txBody>
      </p:sp>
      <p:sp>
        <p:nvSpPr>
          <p:cNvPr id="693251" name="Text Box 1027"/>
          <p:cNvSpPr txBox="1">
            <a:spLocks noChangeArrowheads="1"/>
          </p:cNvSpPr>
          <p:nvPr/>
        </p:nvSpPr>
        <p:spPr bwMode="auto">
          <a:xfrm>
            <a:off x="152405" y="229068"/>
            <a:ext cx="8869363" cy="1034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つかわして　ください主よ  この町、この国　世界の中へと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主のために　私は行く　イエスこそ　主と告げ知らせて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１．　心を注ぎ祈る　御霊により　きよめられ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 福音と自由を　国々に　つげる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２．　家族のために　祈る　いやしと解放の主に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       国々はたちかえり　主のおとずれ見る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主にへりくだり　  御顔もとめ　ひざまづき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立ち返るなら　主にへりくだり　御顔もとめ　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ひざまづき　立ち返るなら　主は聞かれ　罪きよめ</a:t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この国　いやす</a:t>
            </a:r>
          </a:p>
        </p:txBody>
      </p:sp>
      <p:sp>
        <p:nvSpPr>
          <p:cNvPr id="693252" name="Text Box 1028"/>
          <p:cNvSpPr txBox="1">
            <a:spLocks noChangeArrowheads="1"/>
          </p:cNvSpPr>
          <p:nvPr/>
        </p:nvSpPr>
        <p:spPr bwMode="auto">
          <a:xfrm>
            <a:off x="119297" y="457200"/>
            <a:ext cx="8796337" cy="991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tukawasite kudasai syu yo konomati konokuni sekaino nakaeto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syu no tameni watasiwa iku iesu koso syuto tugesirasete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kokoro sosogi inoru mitamani yori kiyomerare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     fukuinn to jiyuu wo kunigunini tugeru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kazoku no tameni inoru iyasito kaihou no syuni 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kuniguni wa tatikaeri syu no otozure miru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sysuni herikudari mikao motome hizamazuki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tatikaeru nara syu ni herikudari mikao motome</a:t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hizamazuki tatikaeru nara syu wa kikare tumi kiyome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Kono kuni iyasu</a:t>
            </a:r>
          </a:p>
        </p:txBody>
      </p:sp>
      <p:sp>
        <p:nvSpPr>
          <p:cNvPr id="6932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32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932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つかわしてくださいしゅよ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主の栄光をあおぎ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42691" name="Text Box 3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"De gloria en gloria te veo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cuanto mas te conozco,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quiero saber mas de Ti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Mi Dios cual buen alfarero,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quebrantame, transformame,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moldeame a Tu imagen, SeNor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3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//Quiero ser mas como Tu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ver la vida como Tu</a:t>
            </a: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・</a:t>
            </a: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saturarme de Tu Espiritu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 reflejar al mundo Tu amor//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 reflejar al mundo Tu amor"</a:t>
            </a:r>
          </a:p>
        </p:txBody>
      </p:sp>
      <p:sp>
        <p:nvSpPr>
          <p:cNvPr id="242692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2693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42694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しゅのえいこうをあおぎ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393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つかわしてください主よ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9427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"Send me I will go, send me I will go to this city,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to this nation, and to the nations of the world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Send me I will go, send me I will go I will proclaim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the truth that Jesus Christ is Lord.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1.  I stand before You pleading from my heart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That by Your spirit. You would set me apart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To bring good news and liberty to see this 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nation on its knees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2.  I cry out for every family You'd open blind eyes, 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and set people free that as a nation we would turn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back to You and see revival sweep this land. 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As we humble ourselves  adn seek Your face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Fall on our knees  Turn from our ways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You will hear our cry wipe our sins away and 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heal our land we pray</a:t>
            </a:r>
            <a:b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6942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42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942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つかわしてくださいしゅよ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知恵と力と愛で</a:t>
            </a:r>
            <a:endParaRPr lang="ja-JP" altLang="en-US" smtClean="0"/>
          </a:p>
        </p:txBody>
      </p:sp>
      <p:sp>
        <p:nvSpPr>
          <p:cNvPr id="6952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  <a:t>知恵と力と愛で　</a:t>
            </a:r>
            <a:endParaRPr lang="en-US" altLang="ja-JP" sz="54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54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  <a:t>すべてをおさめている</a:t>
            </a:r>
            <a:b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5400" baseline="0">
                <a:solidFill>
                  <a:schemeClr val="bg1"/>
                </a:solidFill>
                <a:latin typeface="ＭＳ Ｐゴシック" pitchFamily="50" charset="-128"/>
              </a:rPr>
              <a:t>大いなる方　われらの神</a:t>
            </a:r>
          </a:p>
        </p:txBody>
      </p:sp>
      <p:sp>
        <p:nvSpPr>
          <p:cNvPr id="695300" name="Text Box 1028"/>
          <p:cNvSpPr txBox="1">
            <a:spLocks noChangeArrowheads="1"/>
          </p:cNvSpPr>
          <p:nvPr/>
        </p:nvSpPr>
        <p:spPr bwMode="auto">
          <a:xfrm>
            <a:off x="119297" y="903756"/>
            <a:ext cx="8796337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  <a:t>chieto chikara to aide </a:t>
            </a:r>
          </a:p>
          <a:p>
            <a:pPr algn="ctr" eaLnBrk="1" hangingPunct="1"/>
            <a:endParaRPr lang="en-US" altLang="ja-JP" sz="54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  <a:t>subete wo osameteiru</a:t>
            </a:r>
            <a:b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5400" baseline="0">
                <a:solidFill>
                  <a:srgbClr val="CCCCFF"/>
                </a:solidFill>
                <a:latin typeface="ＭＳ Ｐゴシック" pitchFamily="50" charset="-128"/>
              </a:rPr>
              <a:t>ooinaru kata warerano kami</a:t>
            </a:r>
          </a:p>
        </p:txBody>
      </p:sp>
      <p:sp>
        <p:nvSpPr>
          <p:cNvPr id="6953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953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953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ちえとちからとあいで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知恵と力と愛で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69632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OUR GOD IS AN AWESOME GOD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REIGNS FROM HEAVEN ABOVE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WISDOM AND POWER AND LOVE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OUR GOD IS AN AWESOME GOD.</a:t>
            </a:r>
          </a:p>
        </p:txBody>
      </p:sp>
      <p:sp>
        <p:nvSpPr>
          <p:cNvPr id="69632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9632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9632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ちえとちからとあいで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愛と平和で　（ワンボイス）</a:t>
            </a:r>
            <a:endParaRPr lang="ja-JP" altLang="en-US" smtClean="0"/>
          </a:p>
        </p:txBody>
      </p:sp>
      <p:sp>
        <p:nvSpPr>
          <p:cNvPr id="697347" name="Text Box 2051"/>
          <p:cNvSpPr txBox="1">
            <a:spLocks noChangeArrowheads="1"/>
          </p:cNvSpPr>
          <p:nvPr/>
        </p:nvSpPr>
        <p:spPr bwMode="auto">
          <a:xfrm>
            <a:off x="152405" y="3444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１　愛と平和で  こころをみたして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    世界中が　イエスは主だと知るため  栄光を　見せてください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　 この声を　ひとつにして　この心　ひとつにして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   あなたの栄光のために　もちいてください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２　今こそ　みんなで  主を賛美しよう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    世界中が　イエスは主だと知るため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    わたしにも　なにかできる </a:t>
            </a:r>
          </a:p>
        </p:txBody>
      </p:sp>
      <p:sp>
        <p:nvSpPr>
          <p:cNvPr id="697348" name="Text Box 2052"/>
          <p:cNvSpPr txBox="1">
            <a:spLocks noChangeArrowheads="1"/>
          </p:cNvSpPr>
          <p:nvPr/>
        </p:nvSpPr>
        <p:spPr bwMode="auto">
          <a:xfrm>
            <a:off x="119297" y="649288"/>
            <a:ext cx="8796337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1 ai to heiwa de kokoro o mitasite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   sekaijuu ga iesu wa shu dato surutame eikou o misete kudasai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   kono koe o hitotuni site kono kokoro hitotuni site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   anata no eikou no tameni motiite kudasai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2  imakoso minnnade shu o sannbi siyoo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    sekai juuga iesu wa shu dato iu tame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    watashi nimo nanika dekiru</a:t>
            </a:r>
          </a:p>
        </p:txBody>
      </p:sp>
      <p:sp>
        <p:nvSpPr>
          <p:cNvPr id="69734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9735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97351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あいとへいわでこころをみたして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396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神が語られる時</a:t>
            </a:r>
            <a:endParaRPr lang="ja-JP" altLang="en-US" smtClean="0"/>
          </a:p>
        </p:txBody>
      </p:sp>
      <p:sp>
        <p:nvSpPr>
          <p:cNvPr id="69837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神が語られる時　命が注がれる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神が語られる時　息がふきあれる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預言せよ　失われたたましいに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預言せよ　閉ざされた土地　開くため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神は生かし　希望を与える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神は生かし　情熱与える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愛する魂へ　愛するこの国のため</a:t>
            </a:r>
          </a:p>
        </p:txBody>
      </p:sp>
      <p:sp>
        <p:nvSpPr>
          <p:cNvPr id="698372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ga katarareru toki inoti ga sosogareru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ga katarareru toki iki ga fukiareru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yogenn seyo usinawareta tamasii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yogenn seyo tozasareta toti hiraku tame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wa ikasi kibou ataeru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 wa ikasi jounetu ataeru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aisuru tamasii e aisuru kono kuni no tame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983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983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6983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かみがかたられるとき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397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私はいつも前に主をおく</a:t>
            </a:r>
            <a:endParaRPr lang="ja-JP" altLang="en-US" smtClean="0"/>
          </a:p>
        </p:txBody>
      </p:sp>
      <p:sp>
        <p:nvSpPr>
          <p:cNvPr id="69939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私は　いつも　前に主をおく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　右に　おられるから　ゆるぐことがない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それゆえ　　心はよろこび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たましいは　楽しんで　身も　やすらかに　すむ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主はいのちの　道を知らせ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みまえには　よろこびがみち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右には　楽しみが　とこしえにある</a:t>
            </a:r>
          </a:p>
        </p:txBody>
      </p:sp>
      <p:sp>
        <p:nvSpPr>
          <p:cNvPr id="69939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wa itumo maeni syu wo oku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 ga migini orarerukara yurugu koto ga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soreyue kokoro wa yorokobi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tamasii wa yorokonnde mi mo yasurakani sumu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 wa inoti no miri wo sirase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mimaeni wa yorokobi ga miti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migi niwa tanosimi ga tokosie ni aru</a:t>
            </a:r>
          </a:p>
        </p:txBody>
      </p:sp>
      <p:sp>
        <p:nvSpPr>
          <p:cNvPr id="6993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6993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6993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わたしはいつもまえにしゅをおく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主イエス神の愛</a:t>
            </a:r>
            <a:endParaRPr lang="ja-JP" altLang="en-US" smtClean="0"/>
          </a:p>
        </p:txBody>
      </p:sp>
      <p:sp>
        <p:nvSpPr>
          <p:cNvPr id="700419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主イエス　神の愛　十字架にいのちすてた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主イエス　神の小羊　永遠のゆるしあたえる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今　受け取ります　あなたの愛と　あなたのゆるし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今　受け取ります　永遠の救いといやし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いのちにあふれ　いのる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すべてを　ささげます　主よ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すべてを　ささげます　主よ</a:t>
            </a:r>
          </a:p>
        </p:txBody>
      </p:sp>
      <p:sp>
        <p:nvSpPr>
          <p:cNvPr id="700420" name="Text Box 1028"/>
          <p:cNvSpPr txBox="1">
            <a:spLocks noChangeArrowheads="1"/>
          </p:cNvSpPr>
          <p:nvPr/>
        </p:nvSpPr>
        <p:spPr bwMode="auto">
          <a:xfrm>
            <a:off x="119297" y="533868"/>
            <a:ext cx="8796337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iesu kami no ai jyuujika ni inochi suteta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shu iesu kami no kohistuji eienn no yurushi ataeru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ima uketorimasu anata no ai to anata no yurushi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ima uketorimasu eienn no sukui to iyashi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inoti ni agfure inoru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subete wo sasagemasu shu yo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subete wo sasagemasu shu yo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7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004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04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7004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しゅいえすかみのあい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かがやく日を仰ぐ時</a:t>
            </a:r>
            <a:endParaRPr lang="ja-JP" altLang="en-US" smtClean="0"/>
          </a:p>
        </p:txBody>
      </p:sp>
      <p:sp>
        <p:nvSpPr>
          <p:cNvPr id="7014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輝く日を仰ぐ時　月星ながむるとき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いかづち鳴りわたるとき　まことのみ神をおもう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わがたまいざたたえよ　大いなるみ神を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わがたまいざたたえよ　大いなるみ神を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0144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kagayaku hi wo aogu toki tuki hosi nagamuru toki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ikazuti nariwataru toki makoto no mikami wo omou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 iza tataeyo ooinaru mikami 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tama iza tataeyo ooinaru mikami wo</a:t>
            </a:r>
          </a:p>
        </p:txBody>
      </p:sp>
      <p:sp>
        <p:nvSpPr>
          <p:cNvPr id="7014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14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014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かがやくひをあおぐとき</a:t>
            </a: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399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かがやく日を仰ぐ時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02467" name="Text Box 1027"/>
          <p:cNvSpPr txBox="1">
            <a:spLocks noChangeArrowheads="1"/>
          </p:cNvSpPr>
          <p:nvPr/>
        </p:nvSpPr>
        <p:spPr bwMode="auto">
          <a:xfrm>
            <a:off x="152405" y="685804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"THEN SINGS MY SOUL, MY SAVIOUR GOD, TO THEE,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HOW GREAT THOU ART, HOW GREAT THOU ART.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THEN SINGS MY SOUL, MY SAVIOUR GOD, TO THEE,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HOW GREAT THOU ART, HOW GREAT THOU ART!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70246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246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0247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かがやくひをあおぐとき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400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主われを愛す（賛美歌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461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番）</a:t>
            </a:r>
            <a:endParaRPr lang="ja-JP" altLang="en-US" smtClean="0"/>
          </a:p>
        </p:txBody>
      </p:sp>
      <p:sp>
        <p:nvSpPr>
          <p:cNvPr id="70349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主われを愛す　主は強ければ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われ弱くとも　恐れはあらじ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わが主イェス、わが主イェス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わが主イェス　われをあいす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0349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wareo aisu shuwa tsuyokereba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 yowakutomo osorewa araji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wagashu iesu wagashu iesu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wagashu iesu wareo aisu</a:t>
            </a:r>
          </a:p>
        </p:txBody>
      </p:sp>
      <p:sp>
        <p:nvSpPr>
          <p:cNvPr id="7034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34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7034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しゅわれをあいす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大いなる全能のほむべき主</a:t>
            </a:r>
            <a:endParaRPr lang="ja-JP" altLang="en-US" smtClean="0"/>
          </a:p>
        </p:txBody>
      </p:sp>
      <p:sp>
        <p:nvSpPr>
          <p:cNvPr id="19763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大いなる　全能のほむべき主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主のみわざ　告げよう　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イエス・キリストは王　イエス・キリストは王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王の御前に　ひれ伏そう　イエス・キリストは王</a:t>
            </a:r>
          </a:p>
        </p:txBody>
      </p:sp>
      <p:sp>
        <p:nvSpPr>
          <p:cNvPr id="19763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zennouno homubekishu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miwaza tsugeyou ima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wa oo iesu kirisuto wa 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no mimaeni hirefusou iesu kirisuto wa 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1976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76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76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おおいなるぜんのうのほむべきしゅ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044 G </a:t>
            </a:r>
            <a:r>
              <a:rPr lang="ja-JP" altLang="en-US" sz="1200" dirty="0" smtClean="0">
                <a:solidFill>
                  <a:schemeClr val="bg1"/>
                </a:solidFill>
              </a:rPr>
              <a:t>なんとすばらしいあなたの愛は</a:t>
            </a:r>
          </a:p>
        </p:txBody>
      </p:sp>
      <p:sp>
        <p:nvSpPr>
          <p:cNvPr id="243715" name="Text Box 1027"/>
          <p:cNvSpPr txBox="1">
            <a:spLocks noChangeArrowheads="1"/>
          </p:cNvSpPr>
          <p:nvPr/>
        </p:nvSpPr>
        <p:spPr bwMode="auto">
          <a:xfrm>
            <a:off x="152405" y="727075"/>
            <a:ext cx="8869363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なんと素晴らしい　 あなたの 愛  は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雲より 高く   　天より高く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ほめよイエスを　　あがめよ　イエスを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この命にまさる　　主の　愛　は　</a:t>
            </a:r>
          </a:p>
        </p:txBody>
      </p:sp>
      <p:sp>
        <p:nvSpPr>
          <p:cNvPr id="243716" name="Text Box 1028"/>
          <p:cNvSpPr txBox="1">
            <a:spLocks noChangeArrowheads="1"/>
          </p:cNvSpPr>
          <p:nvPr/>
        </p:nvSpPr>
        <p:spPr bwMode="auto">
          <a:xfrm>
            <a:off x="119297" y="1108081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nanto sunarasii anatano aiwa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kumoyoritakaku tenyori takaku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homeyo iesu wo agameyo iesu wo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konoinotini masaru shu no ai wa</a:t>
            </a:r>
          </a:p>
        </p:txBody>
      </p:sp>
      <p:sp>
        <p:nvSpPr>
          <p:cNvPr id="2437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437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437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なんとすばらしいあなたのあいは</a:t>
            </a: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401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いつくしみ深き友なるイエスは（賛美歌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312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番）</a:t>
            </a:r>
            <a:endParaRPr lang="ja-JP" altLang="en-US" smtClean="0"/>
          </a:p>
        </p:txBody>
      </p:sp>
      <p:sp>
        <p:nvSpPr>
          <p:cNvPr id="704515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いつくしみ深き友なるイェスは、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罪とが憂いをとり去りたもう。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こころの嘆きを包まず述べて、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などかは下ろさぬ、負える重荷を。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0451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itsukushimi fukaki tomonaru iesuwa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tsumitoga ureiw torisaritamou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kokorono nagekio tsutsumazu nobete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nadokawa orosanu oeruomonio</a:t>
            </a:r>
          </a:p>
        </p:txBody>
      </p:sp>
      <p:sp>
        <p:nvSpPr>
          <p:cNvPr id="7045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45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7045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いつくしみふかきともなるいえすは</a:t>
            </a: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402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おどろくばかりの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聖歌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229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）　</a:t>
            </a:r>
            <a:endParaRPr lang="ja-JP" altLang="en-US" smtClean="0"/>
          </a:p>
        </p:txBody>
      </p:sp>
      <p:sp>
        <p:nvSpPr>
          <p:cNvPr id="705539" name="Text Box 1027"/>
          <p:cNvSpPr txBox="1">
            <a:spLocks noChangeArrowheads="1"/>
          </p:cNvSpPr>
          <p:nvPr/>
        </p:nvSpPr>
        <p:spPr bwMode="auto">
          <a:xfrm>
            <a:off x="152405" y="283043"/>
            <a:ext cx="8869363" cy="863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1. 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おどろくばかりの　恵みなりき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このみの汚れを　知れるわれに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2. 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めぐみはわがみの　おそれを消し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まかするこころを　おこさせたり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3. 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危険をも罠をも　避けえたるは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恵みのみわざと　言うほかなし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4.  </a:t>
            </a: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みくににつく朝　いよよたかく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恵みのみかみを　たたえまつらん</a:t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05540" name="Text Box 1028"/>
          <p:cNvSpPr txBox="1">
            <a:spLocks noChangeArrowheads="1"/>
          </p:cNvSpPr>
          <p:nvPr/>
        </p:nvSpPr>
        <p:spPr bwMode="auto">
          <a:xfrm>
            <a:off x="119297" y="60325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odoroku bakari no megumi nariki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kono mi no kegare wo shireru ware ni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megumi wo wagami no osore wo keshi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makasuru kokoro wo okosasetari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kikenn womo wana womo sake etaru wa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migumi no miwaza to iu hoke nashi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mikuni ni tuku toki iyoyo takaku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migumi no mikami wo tatae matsurann</a:t>
            </a:r>
          </a:p>
        </p:txBody>
      </p:sp>
      <p:sp>
        <p:nvSpPr>
          <p:cNvPr id="7055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55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055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おどろくばかりの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402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おどろくばかりの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聖歌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229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）　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0656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"Amazing grace,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how sweet the sound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saved a wretch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like me.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once was lost, but now am found,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Was blind but now I see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Through many dangers,toils,and snares,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have already come.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T'was grace that brought me safe thus far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grace will lead me home"</a:t>
            </a:r>
          </a:p>
        </p:txBody>
      </p:sp>
      <p:sp>
        <p:nvSpPr>
          <p:cNvPr id="7065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65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065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おどろくばかりの</a:t>
            </a: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403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丘にたてる荒削りの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聖歌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402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endParaRPr lang="ja-JP" altLang="en-US" smtClean="0"/>
          </a:p>
        </p:txBody>
      </p:sp>
      <p:sp>
        <p:nvSpPr>
          <p:cNvPr id="70758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丘にたてる 荒削りの十字架にかかりて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救い主は人のために捨てませり生命を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十字架にイエスきみ 我をあがない給う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十字架の悩みは我が罪の為なり</a:t>
            </a:r>
          </a:p>
        </p:txBody>
      </p:sp>
      <p:sp>
        <p:nvSpPr>
          <p:cNvPr id="70758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okani tateru arakezurino juujikani kakarite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sukuinushiwa hitono tameni sutemaseri inochio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juujikani iesu kimi wareo aganaitamou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juujikano nayamiwa wagatsumino tamenari</a:t>
            </a:r>
          </a:p>
        </p:txBody>
      </p:sp>
      <p:sp>
        <p:nvSpPr>
          <p:cNvPr id="7075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75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7075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おかにたてる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ほむべき小羊せいなる主</a:t>
            </a:r>
            <a:endParaRPr lang="ja-JP" altLang="en-US" smtClean="0"/>
          </a:p>
        </p:txBody>
      </p:sp>
      <p:sp>
        <p:nvSpPr>
          <p:cNvPr id="70861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ほむべき　小羊　聖なる主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天の座に　座す方に　歌を歌え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聖なるかな　全能の神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きたるべきお方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王の王に歌え　ほめたたえよ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主はわがすべて　あがめます</a:t>
            </a:r>
          </a:p>
        </p:txBody>
      </p:sp>
      <p:sp>
        <p:nvSpPr>
          <p:cNvPr id="70861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homubeki kohitsuji seinaru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noza ni zasu katani uta wo utae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seinarukana zen noo 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kitarubeki okata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 no oo ni utae hometataeyo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waga subete agamemasu </a:t>
            </a:r>
          </a:p>
        </p:txBody>
      </p:sp>
      <p:sp>
        <p:nvSpPr>
          <p:cNvPr id="7086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86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086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ほむべきこひつじせいなるしゅ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ほむべき小羊せいなる主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0963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"WORTHY IS THE LAMB WHO WAS SLAIN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HOLY, HOLY IS HE.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SING A NEW SONG TO HIM WHO SITS 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HEAVEN'S MERCY SEAT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 HOLY HOLY IS THE LORD GOD ALMIGHTY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WHO WAS AND IS AND IS TO COME.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ALL CREATION I SING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TO THE KING OF KINGS.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MY EVERYTHING.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WILL ADORE YOU."</a:t>
            </a:r>
          </a:p>
        </p:txBody>
      </p:sp>
      <p:sp>
        <p:nvSpPr>
          <p:cNvPr id="7096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096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096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ほむべきこひつじせいなるしゅ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405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神様あなたが近くにいること</a:t>
            </a:r>
            <a:endParaRPr lang="en-US" altLang="ja-JP" smtClean="0"/>
          </a:p>
        </p:txBody>
      </p:sp>
      <p:sp>
        <p:nvSpPr>
          <p:cNvPr id="71065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"WORTHY IS THE LAMB WHO WAS SLAIN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HOLY, HOLY IS HE.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SING A NEW SONG TO HIM WHO SITS 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HEAVEN'S MERCY SEAT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HOLY HOLY HOLY IS THE LORD GOD ALMIGHTY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WHO WAS AND IS AND IS TO COME.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ALL CREATION I SING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 TO THE KING OF KINGS.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MY EVERYTHING.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WILL ADORE YOU."</a:t>
            </a:r>
          </a:p>
        </p:txBody>
      </p:sp>
      <p:sp>
        <p:nvSpPr>
          <p:cNvPr id="7106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106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06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ほむべきこひつじせいなるしゅ</a:t>
            </a: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407 G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すばらしい主イエス</a:t>
            </a:r>
            <a:endParaRPr lang="ja-JP" altLang="en-US" dirty="0" smtClean="0"/>
          </a:p>
        </p:txBody>
      </p:sp>
      <p:sp>
        <p:nvSpPr>
          <p:cNvPr id="711683" name="Text Box 1027"/>
          <p:cNvSpPr txBox="1">
            <a:spLocks noChangeArrowheads="1"/>
          </p:cNvSpPr>
          <p:nvPr/>
        </p:nvSpPr>
        <p:spPr bwMode="auto">
          <a:xfrm>
            <a:off x="152405" y="304807"/>
            <a:ext cx="886936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すばらしい　主イエス　</a:t>
            </a:r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み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ことばは　主の愛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栄光の　主イエス　十字架の力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私を救い　助け　自由与えてくれた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イエスに栄光　栄光　イエスに　栄光　栄光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イエスに　栄光　栄光　ささげます（*</a:t>
            </a:r>
            <a: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いばらのかんむり受け　とわに　王となられた　（*</a:t>
            </a:r>
            <a: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  <a:t>4)</a:t>
            </a:r>
            <a:b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1168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subarasii syu iesu mikotoba wa syu no 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no syu iesu juujika no chikara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wo sukui tasuke jiyuu ataetekureta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ni eikou eikou  iesu ni eikou eikou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ni eikou eikou sasagemasu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ibara no kannmuri uke towa ni oo to narareta </a:t>
            </a:r>
          </a:p>
        </p:txBody>
      </p:sp>
      <p:sp>
        <p:nvSpPr>
          <p:cNvPr id="7116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16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116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すばらしいし</a:t>
            </a:r>
            <a:r>
              <a:rPr lang="ja-JP" altLang="en-US" sz="1000" baseline="0" dirty="0" err="1">
                <a:latin typeface="ＭＳ Ｐゴシック" pitchFamily="50" charset="-128"/>
              </a:rPr>
              <a:t>ゅいえす</a:t>
            </a:r>
            <a:endParaRPr lang="ja-JP" altLang="en-US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407 G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すばらしい主イエス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dirty="0" smtClean="0"/>
          </a:p>
        </p:txBody>
      </p:sp>
      <p:sp>
        <p:nvSpPr>
          <p:cNvPr id="712707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"Cuan hermoso eres Jesus,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son tus palabras, es tu amor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Cuan glorioso, eres 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Es tu poder, fue tu crus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La que me salvo y me rescato,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un momento ahi nos dio libertad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doy gloria, gloria (3X)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 ti Jesus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 una corona de espinos Te hiciste rey por siempre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7127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27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127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 dirty="0">
                <a:latin typeface="ＭＳ Ｐゴシック" pitchFamily="50" charset="-128"/>
              </a:rPr>
              <a:t>すばらしいし</a:t>
            </a:r>
            <a:r>
              <a:rPr lang="ja-JP" altLang="en-US" sz="1400" baseline="0" dirty="0" err="1">
                <a:latin typeface="ＭＳ Ｐゴシック" pitchFamily="50" charset="-128"/>
              </a:rPr>
              <a:t>ゅいえす</a:t>
            </a:r>
            <a:endParaRPr lang="ja-JP" altLang="en-US" sz="14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408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主をほめます繁栄が流れ</a:t>
            </a:r>
            <a:endParaRPr lang="ja-JP" altLang="en-US" smtClean="0"/>
          </a:p>
        </p:txBody>
      </p:sp>
      <p:sp>
        <p:nvSpPr>
          <p:cNvPr id="713731" name="Text Box 3"/>
          <p:cNvSpPr txBox="1">
            <a:spLocks noChangeArrowheads="1"/>
          </p:cNvSpPr>
          <p:nvPr/>
        </p:nvSpPr>
        <p:spPr bwMode="auto">
          <a:xfrm>
            <a:off x="152405" y="236538"/>
            <a:ext cx="8869363" cy="905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主をほめます　はんえいが流れ　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栄えるときにも　あがめます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主をほめます　人生のあらの　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通るときでさえ　あがめます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めぐみにこたえて　たたえる  暗闇のときも　かわらず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主のみな　あがめます　そのみなを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主のみな　あがめます　栄光ささげます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主はあたえて　主はとられる  ほむべきかな　主のみなは</a:t>
            </a:r>
          </a:p>
        </p:txBody>
      </p:sp>
      <p:sp>
        <p:nvSpPr>
          <p:cNvPr id="713732" name="Text Box 4"/>
          <p:cNvSpPr txBox="1">
            <a:spLocks noChangeArrowheads="1"/>
          </p:cNvSpPr>
          <p:nvPr/>
        </p:nvSpPr>
        <p:spPr bwMode="auto">
          <a:xfrm>
            <a:off x="119297" y="533868"/>
            <a:ext cx="8796337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 wo homemasu hannei ga nagare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sakaeru toki mo agamemasu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 wo homemasu jinsei no arano 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tooru tokidesae agamemasu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megumi ni kotaete tataeru kurayami no toki mo kawarazu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 no mina agamemasu sono mina wo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 no mina agamemasu eikou sasagemasu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 wa ataete syu wa torareru homubeki kana syu no mina wa</a:t>
            </a:r>
          </a:p>
        </p:txBody>
      </p:sp>
      <p:sp>
        <p:nvSpPr>
          <p:cNvPr id="71373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373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373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しゅをほめます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ホサナホサナいと高き方に</a:t>
            </a:r>
            <a:endParaRPr lang="ja-JP" altLang="en-US" smtClean="0"/>
          </a:p>
        </p:txBody>
      </p:sp>
      <p:sp>
        <p:nvSpPr>
          <p:cNvPr id="2447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  ホザナいと高き方に（*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御名をたたえ  賛美にあふれ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あがめられるべき主　ホザナ主をほめよ</a:t>
            </a:r>
          </a:p>
        </p:txBody>
      </p:sp>
      <p:sp>
        <p:nvSpPr>
          <p:cNvPr id="2447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 hosanna ito takaki kata 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 o tatae  sanbi ni afure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agamerareru beki shu hosanna shu o homeyo</a:t>
            </a:r>
          </a:p>
        </p:txBody>
      </p:sp>
      <p:sp>
        <p:nvSpPr>
          <p:cNvPr id="2447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447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447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ほさなほさないとたかきかたに</a:t>
            </a: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408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主をほめます繁栄が流れ　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14755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"Blessed be Your name in the land that is plentiful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Where Your streams of abundance flow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Your name And blessed be Your name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when I'm found in the desert place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Though I walk through the wilderness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Your name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Every blessing Your pour out I'll turn back to praise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when the darkenss closes in,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still I will say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the name of the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Your name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Your name of the Lord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Your glorious name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71475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475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475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しゅをほめます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409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あなたの恵みを　力をつくして</a:t>
            </a:r>
            <a:endParaRPr lang="ja-JP" altLang="en-US" smtClean="0"/>
          </a:p>
        </p:txBody>
      </p:sp>
      <p:sp>
        <p:nvSpPr>
          <p:cNvPr id="71577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あなたの恵みを　力をつくして　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踊りもて感謝ささげる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あなたの栄光　その御名を　高く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かかげて礼拝ささげる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＊ゆるされた　この心は　あなたを見て　もう　黙っていられない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踊り　祝い続ける　あなたの恵みのゆえ　恵みゆえ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>叫び　祝い続ける　偉大な栄光のゆえに　栄光のゆえ</a:t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5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5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1578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777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anata no megumi wo tikara wo tukusite 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odori mote kannsya sasageru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anata no eikou sono mina wo takaku 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kakagete reihai sasageru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*yurusareta kono kokoro wa anata o mite mou damatte irarenai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odori iwai tuzukeru anata no megumi no yue megumi yue</a:t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500" baseline="0">
                <a:solidFill>
                  <a:srgbClr val="CCCCFF"/>
                </a:solidFill>
                <a:latin typeface="ＭＳ Ｐゴシック" pitchFamily="50" charset="-128"/>
              </a:rPr>
              <a:t>sakebi iwai tuzukeru idaina eikou no yueni  eikou no yue</a:t>
            </a:r>
          </a:p>
        </p:txBody>
      </p:sp>
      <p:sp>
        <p:nvSpPr>
          <p:cNvPr id="7157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57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57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あなたのめぐみを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409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あなたの恵みを　力をつくして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1680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"1.  Your mercy taught us how to dance,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to celebrate with all we have 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and we'll dance to thank You for Your mercy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2. Your glory taught us how to shout,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To lift Your Name in all the earth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and we'll shout to the praise of Your glory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*It's the overflow of a forgiven soul,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and now we've seen You, God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our hearts can not stay silent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we'll be a dancing generation, dancing because of Your great mercy, Lord Your great mercy Lord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we'll be a shouting generation, shouting because of Your great glory, Lord, Your great glory, Lord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7168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68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68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あなたのめぐみを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私を心にかけ</a:t>
            </a:r>
            <a:endParaRPr lang="ja-JP" altLang="en-US" smtClean="0"/>
          </a:p>
        </p:txBody>
      </p:sp>
      <p:sp>
        <p:nvSpPr>
          <p:cNvPr id="71782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私を心にかけ　祈りにこたえ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常に私を思い　愛される　イッツ　アメイジング！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＊主が私を　主が私を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神の友と　呼ばれる（*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全能なる　栄光の主　友なる主</a:t>
            </a:r>
          </a:p>
        </p:txBody>
      </p:sp>
      <p:sp>
        <p:nvSpPr>
          <p:cNvPr id="71782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wo kokoro ni kake inoei ni kotae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tuneni watasi wo omoi aisareru it`s amazing!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syuga watasiwo syuga watasiwo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kamino tomo to yobareru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zennnou naru eikou no syu tomo naru syu</a:t>
            </a:r>
          </a:p>
        </p:txBody>
      </p:sp>
      <p:sp>
        <p:nvSpPr>
          <p:cNvPr id="7178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78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78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わたしをこころにかけ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410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私を心にかけ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1885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"Who am I that You are mindful of me,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That You hear me when I call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is it true that You are thinking of me,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how You love me, it's amazing!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*I am a friend of God, I am a friend of God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I am a friend of God. He calls me friend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(bridge) God Almighty, Lord of Glory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      You have called me friend.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71885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885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1885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わたしをこころにかけ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415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主のいやしの川が</a:t>
            </a:r>
            <a:endParaRPr lang="ja-JP" altLang="en-US" smtClean="0"/>
          </a:p>
        </p:txBody>
      </p:sp>
      <p:sp>
        <p:nvSpPr>
          <p:cNvPr id="719875" name="Text Box 1027"/>
          <p:cNvSpPr txBox="1">
            <a:spLocks noChangeArrowheads="1"/>
          </p:cNvSpPr>
          <p:nvPr/>
        </p:nvSpPr>
        <p:spPr bwMode="auto">
          <a:xfrm>
            <a:off x="152405" y="228600"/>
            <a:ext cx="8869363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主のいやしの川が　世界に流れ行く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その流れはゆたか　およげるほどに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主のいやしの川が　世界に流れ行く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その流れはいのち　すべてが生きる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すべてが生きる　すべてが生きる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この川の流れ行くところ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すべてが生きる　すべてが生きる</a:t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700" baseline="0">
                <a:solidFill>
                  <a:schemeClr val="bg1"/>
                </a:solidFill>
                <a:latin typeface="ＭＳ Ｐゴシック" pitchFamily="50" charset="-128"/>
              </a:rPr>
              <a:t>この川の流れ行くところ</a:t>
            </a:r>
          </a:p>
        </p:txBody>
      </p:sp>
      <p:sp>
        <p:nvSpPr>
          <p:cNvPr id="719876" name="Text Box 1028"/>
          <p:cNvSpPr txBox="1">
            <a:spLocks noChangeArrowheads="1"/>
          </p:cNvSpPr>
          <p:nvPr/>
        </p:nvSpPr>
        <p:spPr bwMode="auto">
          <a:xfrm>
            <a:off x="119297" y="533400"/>
            <a:ext cx="8796337" cy="6497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syu no iyasi no kawa ga sekai ni nagareyuku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sono nagare wa yutaka oyogeru hodoni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syu no iyasi no kawa ga sekai ni nagareyuku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sono nagare wa inoti subete ga ikiru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subete ga ikiru subete ga ikiru 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kono kawa no nagareyuku tokoro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subete ga ikiru subete ga ikiru</a:t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700" baseline="0">
                <a:solidFill>
                  <a:srgbClr val="CCCCFF"/>
                </a:solidFill>
                <a:latin typeface="ＭＳ Ｐゴシック" pitchFamily="50" charset="-128"/>
              </a:rPr>
              <a:t>kono kawa no nagareyuku tokoro</a:t>
            </a:r>
          </a:p>
        </p:txBody>
      </p:sp>
      <p:sp>
        <p:nvSpPr>
          <p:cNvPr id="7198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198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7198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しゅのいやしのかわが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416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聖なる御名あがめます</a:t>
            </a:r>
            <a:endParaRPr lang="ja-JP" altLang="en-US" smtClean="0"/>
          </a:p>
        </p:txBody>
      </p:sp>
      <p:sp>
        <p:nvSpPr>
          <p:cNvPr id="720899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聖なる御名あがめます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栄光と　ほまれ　受けるべき方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聖なる主よ　手をあげ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偉大な御名を　高くかかげます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イエスよ　偉大な神よ　しるしと不思議　なされる方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イエスよ　あなただけが主　ただひとりの主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おおいなる　神</a:t>
            </a:r>
          </a:p>
        </p:txBody>
      </p:sp>
      <p:sp>
        <p:nvSpPr>
          <p:cNvPr id="720900" name="Text Box 4"/>
          <p:cNvSpPr txBox="1">
            <a:spLocks noChangeArrowheads="1"/>
          </p:cNvSpPr>
          <p:nvPr/>
        </p:nvSpPr>
        <p:spPr bwMode="auto">
          <a:xfrm>
            <a:off x="119297" y="635008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mina agamemasu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 to homare ukerubeki 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shu yo te wo age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 na mina wo takaku kakagemasu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yo idaina kami yo shirushi to fushigi nasarerukata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yo anata dakega shu tada hitori no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2090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090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2090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せいなるみなあがめます</a:t>
            </a:r>
          </a:p>
        </p:txBody>
      </p:sp>
    </p:spTree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416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聖なる御名あがめます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721923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1924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21925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せいなるみなあがめます</a:t>
            </a:r>
          </a:p>
        </p:txBody>
      </p:sp>
      <p:sp>
        <p:nvSpPr>
          <p:cNvPr id="721926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deserve the glory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the honour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we lift our hands in worship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As we lift your holy name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you are great, You do miracles so great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There is no one else like you,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there is no one else like You</a:t>
            </a:r>
          </a:p>
        </p:txBody>
      </p:sp>
    </p:spTree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416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聖なる御名あがめます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</a:p>
        </p:txBody>
      </p:sp>
      <p:sp>
        <p:nvSpPr>
          <p:cNvPr id="722947" name="Text Box 3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"Queremos darete gloria, y alabanza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levantando nuestras manos exaltandote seNor(*2)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eres Tu, grandes sus miraguros son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 hay nadie como Tu, no hay nadie como Tu (*2)"</a:t>
            </a:r>
          </a:p>
        </p:txBody>
      </p:sp>
      <p:sp>
        <p:nvSpPr>
          <p:cNvPr id="722948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2949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22950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せいなるみなあがめます</a:t>
            </a:r>
          </a:p>
        </p:txBody>
      </p:sp>
    </p:spTree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417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主の慰めが　シオンをおおい</a:t>
            </a:r>
          </a:p>
        </p:txBody>
      </p:sp>
      <p:sp>
        <p:nvSpPr>
          <p:cNvPr id="723971" name="Text Box 3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主の慰めが　シオンをおおい　すべての　廃墟をおおい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荒野を生かし　砂漠うるおす　主の園のようにされる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楽しみ　喜び　感謝　歌声　絶え間なく　みちあふれ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御霊に　ふれられ　新しくされる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主イエスのみなに　とわに栄光あれ</a:t>
            </a:r>
          </a:p>
        </p:txBody>
      </p:sp>
      <p:sp>
        <p:nvSpPr>
          <p:cNvPr id="723972" name="Text Box 4"/>
          <p:cNvSpPr txBox="1">
            <a:spLocks noChangeArrowheads="1"/>
          </p:cNvSpPr>
          <p:nvPr/>
        </p:nvSpPr>
        <p:spPr bwMode="auto">
          <a:xfrm>
            <a:off x="119297" y="1092200"/>
            <a:ext cx="87963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Shuno nagusame ga Shion wo ooi Subete no haikyo wo ooi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2397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397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2397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しゅのなぐさめがしおんをおおい</a:t>
            </a:r>
          </a:p>
        </p:txBody>
      </p:sp>
      <p:sp>
        <p:nvSpPr>
          <p:cNvPr id="723976" name="Rectangle 8"/>
          <p:cNvSpPr>
            <a:spLocks noChangeArrowheads="1"/>
          </p:cNvSpPr>
          <p:nvPr/>
        </p:nvSpPr>
        <p:spPr bwMode="auto">
          <a:xfrm>
            <a:off x="571500" y="1905000"/>
            <a:ext cx="800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Arano wo ikashi sabaku uruosu Shuno sono no youni sareru</a:t>
            </a:r>
          </a:p>
        </p:txBody>
      </p:sp>
      <p:sp>
        <p:nvSpPr>
          <p:cNvPr id="723977" name="Rectangle 9"/>
          <p:cNvSpPr>
            <a:spLocks noChangeArrowheads="1"/>
          </p:cNvSpPr>
          <p:nvPr/>
        </p:nvSpPr>
        <p:spPr bwMode="auto">
          <a:xfrm>
            <a:off x="533400" y="2743200"/>
            <a:ext cx="800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Tanoshimi Yorokobi kansha utagoe taemanaku michiafure</a:t>
            </a:r>
          </a:p>
        </p:txBody>
      </p:sp>
      <p:sp>
        <p:nvSpPr>
          <p:cNvPr id="723978" name="Rectangle 10"/>
          <p:cNvSpPr>
            <a:spLocks noChangeArrowheads="1"/>
          </p:cNvSpPr>
          <p:nvPr/>
        </p:nvSpPr>
        <p:spPr bwMode="auto">
          <a:xfrm>
            <a:off x="1447800" y="3581400"/>
            <a:ext cx="579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mitama ni furerare atarashiku sareru</a:t>
            </a:r>
          </a:p>
        </p:txBody>
      </p:sp>
      <p:sp>
        <p:nvSpPr>
          <p:cNvPr id="723979" name="Rectangle 11"/>
          <p:cNvSpPr>
            <a:spLocks noChangeArrowheads="1"/>
          </p:cNvSpPr>
          <p:nvPr/>
        </p:nvSpPr>
        <p:spPr bwMode="auto">
          <a:xfrm>
            <a:off x="2133601" y="4420068"/>
            <a:ext cx="47420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iesu no minani towa ni eiko are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045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ホサナホサナいと高き方に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45763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 Hosanna Hosanna in the highest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 Hosanna Hosanna in the highest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we lift up Your Name wiht hearts of praise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Be exalted O Lord our God Hosanna in the highest</a:t>
            </a:r>
          </a:p>
        </p:txBody>
      </p:sp>
      <p:sp>
        <p:nvSpPr>
          <p:cNvPr id="2457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457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457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ほさなほさないとたかきかたに</a:t>
            </a:r>
          </a:p>
        </p:txBody>
      </p:sp>
    </p:spTree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418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主は言われる世の終わりまで</a:t>
            </a:r>
          </a:p>
        </p:txBody>
      </p:sp>
      <p:sp>
        <p:nvSpPr>
          <p:cNvPr id="724995" name="Text Box 3"/>
          <p:cNvSpPr txBox="1">
            <a:spLocks noChangeArrowheads="1"/>
          </p:cNvSpPr>
          <p:nvPr/>
        </p:nvSpPr>
        <p:spPr bwMode="auto">
          <a:xfrm>
            <a:off x="152405" y="685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主は言われる　世の終わりまで　ともにいると 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しるしとふしぎで　主はみことばを　確かに　される</a:t>
            </a:r>
          </a:p>
        </p:txBody>
      </p:sp>
      <p:sp>
        <p:nvSpPr>
          <p:cNvPr id="724996" name="Text Box 4"/>
          <p:cNvSpPr txBox="1">
            <a:spLocks noChangeArrowheads="1"/>
          </p:cNvSpPr>
          <p:nvPr/>
        </p:nvSpPr>
        <p:spPr bwMode="auto">
          <a:xfrm>
            <a:off x="173272" y="1016000"/>
            <a:ext cx="87963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shuwa iwareru yono owarimade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tomoni iruto  (X2)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shirushito fushigide shuwa mikotobao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tashikani sareru (X2)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2499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499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2499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しゅはいわれるよのおわりまで</a:t>
            </a:r>
          </a:p>
        </p:txBody>
      </p:sp>
    </p:spTree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主よあなたの血は</a:t>
            </a:r>
          </a:p>
        </p:txBody>
      </p:sp>
      <p:sp>
        <p:nvSpPr>
          <p:cNvPr id="726019" name="Text Box 3"/>
          <p:cNvSpPr txBox="1">
            <a:spLocks noChangeArrowheads="1"/>
          </p:cNvSpPr>
          <p:nvPr/>
        </p:nvSpPr>
        <p:spPr bwMode="auto">
          <a:xfrm>
            <a:off x="-152400" y="533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あなたの血は　世のすべてのむなしさから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私を守り　義とみとめる　主イエスの血は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主の十字架は　父なる主の　心しめす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　大胆に　御前に出る　主の血により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罪から きよめ 新しくする 流された イエスの血潮だけが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洗いきよめて 神の友とする 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唯一の 主の血潮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king Jesus</a:t>
            </a:r>
          </a:p>
        </p:txBody>
      </p:sp>
      <p:sp>
        <p:nvSpPr>
          <p:cNvPr id="726020" name="Text Box 4"/>
          <p:cNvSpPr txBox="1">
            <a:spLocks noChangeArrowheads="1"/>
          </p:cNvSpPr>
          <p:nvPr/>
        </p:nvSpPr>
        <p:spPr bwMode="auto">
          <a:xfrm>
            <a:off x="347726" y="457200"/>
            <a:ext cx="8796337" cy="868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shuyo anatano chiwa yono subeteno munashisakara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watashio mamori  gito mitomeru shuiesu no chiwa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jyujikawa chichinaru shuno kokoro shimesu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daitanni mimaeni deru shunochini yori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 </a:t>
            </a: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tsumikara kiyome atarashikusuru nagasareta iesuno chishio dakega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 arai kiyomete kamino tomoto suru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  yuitsuno shuno chishio King Jesus</a:t>
            </a:r>
          </a:p>
        </p:txBody>
      </p:sp>
      <p:sp>
        <p:nvSpPr>
          <p:cNvPr id="72602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602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2602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しゅよあなたのちは</a:t>
            </a:r>
          </a:p>
        </p:txBody>
      </p:sp>
    </p:spTree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主よあなたの血は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ja-JP" altLang="en-US" sz="14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27043" name="Text Box 3"/>
          <p:cNvSpPr txBox="1">
            <a:spLocks noChangeArrowheads="1"/>
          </p:cNvSpPr>
          <p:nvPr/>
        </p:nvSpPr>
        <p:spPr bwMode="auto">
          <a:xfrm>
            <a:off x="-152400" y="166688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Your blood speaks a better word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Than all the empty claims I've heard upon this earth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Speaks righteousness for me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And stands in my defense Jesus it's Your blood</a:t>
            </a:r>
          </a:p>
          <a:p>
            <a:pPr algn="ctr" eaLnBrk="1" hangingPunct="1"/>
            <a:endParaRPr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What can wash away our sins?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What can make us whole again?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Nothing but the blood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Nothing but the blood of Jesus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What can wash us pure as snow?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Welcomed as the friends of God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Nothing but Your blood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Nothing but Your blood King Jesus</a:t>
            </a:r>
          </a:p>
          <a:p>
            <a:pPr algn="ctr" eaLnBrk="1" hangingPunct="1"/>
            <a:endParaRPr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Your cross testifies in grace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Tells of the Father's heart to make a way for us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Now boldly we approach</a:t>
            </a:r>
          </a:p>
          <a:p>
            <a:pPr algn="ctr" eaLnBrk="1" hangingPunct="1"/>
            <a:r>
              <a:rPr lang="en-US" altLang="ja-JP" baseline="0">
                <a:solidFill>
                  <a:srgbClr val="FFFFFF"/>
                </a:solidFill>
                <a:latin typeface="ＭＳ Ｐゴシック" pitchFamily="50" charset="-128"/>
              </a:rPr>
              <a:t>Not by earthly confidence It's only Your blood</a:t>
            </a:r>
          </a:p>
        </p:txBody>
      </p:sp>
      <p:sp>
        <p:nvSpPr>
          <p:cNvPr id="72704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2704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</a:p>
        </p:txBody>
      </p:sp>
      <p:sp>
        <p:nvSpPr>
          <p:cNvPr id="727046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しゅよあなたのちは</a:t>
            </a:r>
          </a:p>
        </p:txBody>
      </p:sp>
    </p:spTree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419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主よあなたの血は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ja-JP" altLang="en-US" sz="14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28067" name="Text Box 3"/>
          <p:cNvSpPr txBox="1">
            <a:spLocks noChangeArrowheads="1"/>
          </p:cNvSpPr>
          <p:nvPr/>
        </p:nvSpPr>
        <p:spPr bwMode="auto">
          <a:xfrm>
            <a:off x="-152400" y="404813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Tu sangre habla mejor que todo el clamor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que en esta tierra hay</a:t>
            </a:r>
          </a:p>
          <a:p>
            <a:pPr algn="ctr" eaLnBrk="1" hangingPunct="1"/>
            <a:endParaRPr lang="es-E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justicia para mi, se para mi favor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Jesùs tu sangre es.</a:t>
            </a:r>
          </a:p>
          <a:p>
            <a:pPr algn="ctr" eaLnBrk="1" hangingPunct="1"/>
            <a:endParaRPr lang="es-E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què nos puede perdonar què nos puede completar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sòlo de Jesùs,sòlo de Jesùs la sangre</a:t>
            </a:r>
          </a:p>
          <a:p>
            <a:pPr algn="ctr" eaLnBrk="1" hangingPunct="1"/>
            <a:endParaRPr lang="es-E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què te da otro corazòn y te hace amigo de Dios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sòlo de Jesùs,sòlo de Jesùs la sangre</a:t>
            </a:r>
          </a:p>
          <a:p>
            <a:pPr algn="ctr" eaLnBrk="1" hangingPunct="1"/>
            <a:endParaRPr lang="es-E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tu cruz habla del amor, de su corazòn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un camino nos abriò</a:t>
            </a:r>
          </a:p>
          <a:p>
            <a:pPr algn="ctr" eaLnBrk="1" hangingPunct="1"/>
            <a:endParaRPr lang="es-E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me acerco con valor, sin confianza terrenal</a:t>
            </a:r>
          </a:p>
          <a:p>
            <a:pPr algn="ctr" eaLnBrk="1" hangingPunct="1"/>
            <a:r>
              <a:rPr lang="es-ES" altLang="ja-JP" baseline="0">
                <a:solidFill>
                  <a:srgbClr val="FFFFFF"/>
                </a:solidFill>
                <a:latin typeface="ＭＳ Ｐゴシック" pitchFamily="50" charset="-128"/>
              </a:rPr>
              <a:t>Jesùs tu sangre es</a:t>
            </a:r>
            <a:endParaRPr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728068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28069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</a:p>
        </p:txBody>
      </p:sp>
      <p:sp>
        <p:nvSpPr>
          <p:cNvPr id="728070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しゅよあなたのちは</a:t>
            </a:r>
          </a:p>
        </p:txBody>
      </p:sp>
    </p:spTree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420 C P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すばらしいその尽きない愛</a:t>
            </a:r>
          </a:p>
        </p:txBody>
      </p:sp>
      <p:sp>
        <p:nvSpPr>
          <p:cNvPr id="729091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すばらしい　その尽きない愛　十字架の恵み受ける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すべてを知ることできないほど　あなたは　うるわしい方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あなたの栄光　天にあふれ　全地は　</a:t>
            </a:r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みわざ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あおぐ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あなたの偉大さ　心みたし　歌います　うるわしい方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＊あなたを愛し　礼拝ささげ　歌います　うつくしい主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 err="1">
                <a:solidFill>
                  <a:schemeClr val="bg1"/>
                </a:solidFill>
                <a:latin typeface="ＭＳ Ｐゴシック" pitchFamily="50" charset="-128"/>
              </a:rPr>
              <a:t>みわざ</a:t>
            </a: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もて　目ひらかれ　心とらえる誰よりもすばらしい方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わが心は　ただ歌います　うつくしい主　あなたを</a:t>
            </a:r>
          </a:p>
        </p:txBody>
      </p:sp>
      <p:sp>
        <p:nvSpPr>
          <p:cNvPr id="729092" name="Text Box 4"/>
          <p:cNvSpPr txBox="1">
            <a:spLocks noChangeArrowheads="1"/>
          </p:cNvSpPr>
          <p:nvPr/>
        </p:nvSpPr>
        <p:spPr bwMode="auto">
          <a:xfrm>
            <a:off x="173272" y="762000"/>
            <a:ext cx="8796337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subarashii sono tsukinai ai jyuujikano megumi ukeru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subetewo shirukoto dekinai hodo anata wa uruwashii kata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eikoo ten ni afure zenchiwa miwaza aogu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idaisa kokoro mitashi utaimasu uruwashii kata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aishi reihai sasage utaimasu utsukushii shu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miwazamote mehirakare kokorotoraeru dareyorimo subarashii kata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kokorowa tada utaimasu utsukushii shu atnatawo</a:t>
            </a:r>
          </a:p>
        </p:txBody>
      </p:sp>
      <p:sp>
        <p:nvSpPr>
          <p:cNvPr id="72909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2909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2909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しゅよあなたのちは</a:t>
            </a:r>
          </a:p>
        </p:txBody>
      </p:sp>
    </p:spTree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421 G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ただ一つのこと私は願う</a:t>
            </a:r>
          </a:p>
        </p:txBody>
      </p:sp>
      <p:sp>
        <p:nvSpPr>
          <p:cNvPr id="730115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ただ一つのこと　私は願う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あなたのみそばで　永遠に　生きること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永遠に　永遠に　あなたと生きる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この口は　歌いつづける　あなたの愛を</a:t>
            </a:r>
          </a:p>
        </p:txBody>
      </p:sp>
      <p:sp>
        <p:nvSpPr>
          <p:cNvPr id="730116" name="Text Box 4"/>
          <p:cNvSpPr txBox="1">
            <a:spLocks noChangeArrowheads="1"/>
          </p:cNvSpPr>
          <p:nvPr/>
        </p:nvSpPr>
        <p:spPr bwMode="auto">
          <a:xfrm>
            <a:off x="173272" y="762000"/>
            <a:ext cx="8796337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tada hitotsunokoto watashiwa negau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misobade eien ni ikirukoto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 ni eien ni anatato ikiru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konokuchiwa utaitsuzukeru anatano aio</a:t>
            </a:r>
          </a:p>
        </p:txBody>
      </p:sp>
      <p:sp>
        <p:nvSpPr>
          <p:cNvPr id="73011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3011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3011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ただひとつのことわたしはねがう</a:t>
            </a:r>
          </a:p>
        </p:txBody>
      </p:sp>
    </p:spTree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422 E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神の栄光　炎につつまれ　全地はふるえ</a:t>
            </a:r>
          </a:p>
        </p:txBody>
      </p:sp>
      <p:sp>
        <p:nvSpPr>
          <p:cNvPr id="731139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神の栄光　炎につつまれ　全地はふるえ　全地はふるえ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愛とあわれみ　罪きよめられ　歌い続ける　歌い続ける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いと高き　主に　ホザナ　ホザナ　いと高き　主に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信仰を持って　立ち上がり叫ぶ　あなたのために！あなたのために！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リバイバルのために　今ひざまづき　祈り求める　祈り求める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きよめてください　あなたが愛したように　私の心を　くだき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見せてください　あなたの御国のために　この世の中から永遠へ</a:t>
            </a:r>
          </a:p>
        </p:txBody>
      </p:sp>
      <p:sp>
        <p:nvSpPr>
          <p:cNvPr id="731140" name="Text Box 4"/>
          <p:cNvSpPr txBox="1">
            <a:spLocks noChangeArrowheads="1"/>
          </p:cNvSpPr>
          <p:nvPr/>
        </p:nvSpPr>
        <p:spPr bwMode="auto">
          <a:xfrm>
            <a:off x="0" y="685800"/>
            <a:ext cx="914400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kami no eikoo honoo ni tsutsu mare zenchi wa furue zenchi wa furue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ai to awaremi tusmi kiyomerare utai tsuzukeru utaituzukeru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Hosanna hosanna ito takaki shuni *2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Shinkoo wo motte tachiagari sakebu anata no tameni anata no tameni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Revival no tameni ima hizamazuki inori motomeru inori motomeru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kiyomete kudasai anata ga aishita yooni watashi no kokoro wo kudaki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misete kudasai anatano mikunino tameni konoyo no nakakara towani</a:t>
            </a:r>
          </a:p>
        </p:txBody>
      </p:sp>
      <p:sp>
        <p:nvSpPr>
          <p:cNvPr id="73114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3114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3114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かみのえいこうほのおにつつまれぜんちはふるえ</a:t>
            </a:r>
          </a:p>
        </p:txBody>
      </p:sp>
    </p:spTree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422 E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神の栄光　炎につつまれ　全地はふるえ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</a:p>
        </p:txBody>
      </p:sp>
      <p:sp>
        <p:nvSpPr>
          <p:cNvPr id="732163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see the King of glory coming on the clouds with fire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whole earth shakes, the whole earth shakes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see His love and mercy washing over all our sin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people sing the people sing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Hosanna, Hosanna, Hosanna in the highest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  Hosanna, Hosanna, Hosanna in the highest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3216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3216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732166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かみのえいこうほのおにつつまれぜんちはふるえ</a:t>
            </a:r>
          </a:p>
        </p:txBody>
      </p:sp>
    </p:spTree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425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誉れと賛美うけるお方</a:t>
            </a:r>
          </a:p>
        </p:txBody>
      </p:sp>
      <p:sp>
        <p:nvSpPr>
          <p:cNvPr id="733187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</a:rPr>
              <a:t>1.</a:t>
            </a:r>
            <a:r>
              <a:rPr lang="ja-JP" altLang="en-US" baseline="0">
                <a:solidFill>
                  <a:schemeClr val="bg1"/>
                </a:solidFill>
              </a:rPr>
              <a:t>誉れと賛美　うける　お方　それは栄光の　造り主</a:t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en-US" altLang="ja-JP" baseline="0">
                <a:solidFill>
                  <a:schemeClr val="bg1"/>
                </a:solidFill>
              </a:rPr>
              <a:t>2.</a:t>
            </a:r>
            <a:r>
              <a:rPr lang="ja-JP" altLang="en-US" baseline="0">
                <a:solidFill>
                  <a:schemeClr val="bg1"/>
                </a:solidFill>
              </a:rPr>
              <a:t>聖霊　注がれ　溢れ　満たす　手をのべよ　御座に　恵みうけよ</a:t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en-US" altLang="ja-JP" baseline="0">
                <a:solidFill>
                  <a:schemeClr val="bg1"/>
                </a:solidFill>
              </a:rPr>
              <a:t>3.</a:t>
            </a:r>
            <a:r>
              <a:rPr lang="ja-JP" altLang="en-US" baseline="0">
                <a:solidFill>
                  <a:schemeClr val="bg1"/>
                </a:solidFill>
              </a:rPr>
              <a:t>鎖　解き放ち　自由にされる　とこしえの　御名を　ほめうたえ</a:t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>エンド　アイ　ワーシップ　ユー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>　アイ　ギブ　マイライフ　トウ　ユー　ひざを　かがめて</a:t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>イエス　アイ　ワーシップ　ユー</a:t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/>
            </a:r>
            <a:br>
              <a:rPr lang="ja-JP" altLang="en-US" baseline="0">
                <a:solidFill>
                  <a:schemeClr val="bg1"/>
                </a:solidFill>
              </a:rPr>
            </a:br>
            <a:r>
              <a:rPr lang="ja-JP" altLang="en-US" baseline="0">
                <a:solidFill>
                  <a:schemeClr val="bg1"/>
                </a:solidFill>
              </a:rPr>
              <a:t>　アイ　ギブ　マイライフ　トウ　ユー　ひざを　かがめて</a:t>
            </a:r>
          </a:p>
        </p:txBody>
      </p:sp>
      <p:sp>
        <p:nvSpPr>
          <p:cNvPr id="733188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homareto sanbi ukeru okata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sorewa eikouno tukurinusi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seirei sosogare afure mitasu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tewo nobeyo mizani megumi ukeyo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kusari tokihanati jiyuuni sareru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tokosieno minawo homeutae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and i worship you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i give mylife to you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hizawo kagamete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yes i worship you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i give mylife to you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>hizawo kagamete</a:t>
            </a:r>
            <a:br>
              <a:rPr lang="en-US" altLang="ja-JP" baseline="0">
                <a:solidFill>
                  <a:schemeClr val="hlink"/>
                </a:solidFill>
              </a:rPr>
            </a:br>
            <a:r>
              <a:rPr lang="en-US" altLang="ja-JP" baseline="0">
                <a:solidFill>
                  <a:schemeClr val="hlink"/>
                </a:solidFill>
              </a:rPr>
              <a:t/>
            </a:r>
            <a:br>
              <a:rPr lang="en-US" altLang="ja-JP" baseline="0">
                <a:solidFill>
                  <a:schemeClr val="hlink"/>
                </a:solidFill>
              </a:rPr>
            </a:br>
            <a:endParaRPr lang="en-US" altLang="ja-JP" baseline="0">
              <a:solidFill>
                <a:schemeClr val="hlink"/>
              </a:solidFill>
            </a:endParaRPr>
          </a:p>
        </p:txBody>
      </p:sp>
      <p:sp>
        <p:nvSpPr>
          <p:cNvPr id="73318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319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319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ほまれとさんびうけるおかた</a:t>
            </a:r>
          </a:p>
        </p:txBody>
      </p:sp>
    </p:spTree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426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私は変えられた</a:t>
            </a:r>
          </a:p>
        </p:txBody>
      </p:sp>
      <p:sp>
        <p:nvSpPr>
          <p:cNvPr id="734211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私は変えられた　主イエスを知ってから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愛されてる喜びを　どんな時だって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イエスはそばにいて　何度でも教えてくれる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私には主よ　ただあなただけ　どこまでだって　ついてゆく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主は見放さず　また見捨てない　イエスはそばにいてくれる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私は変えられた　主イエスの十字架で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赦されてる喜びを　どんな時だって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イエスは　そばにいて　何度でも　教えてくれる</a:t>
            </a:r>
          </a:p>
        </p:txBody>
      </p:sp>
      <p:sp>
        <p:nvSpPr>
          <p:cNvPr id="73421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watashi wa kaerareta shu iesu wo shittekara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aisareteiru yorokobi wo don'na tokidatte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iesu wa sobani ite nando demo oshiete kureru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watashi ni wa shuyo tada anata dake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dokomade datte tsuite yuku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shuwa mihanasazu mata misutenai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iesu wa sobani ite kureru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watashi wa kaerareta shu iesu no jyuujika de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yurusareteru yorokobi wo don natokidatte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iesu wa sobani ite nando demo oshiete kureru</a:t>
            </a:r>
          </a:p>
        </p:txBody>
      </p:sp>
      <p:sp>
        <p:nvSpPr>
          <p:cNvPr id="73421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421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421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わたしはかえられたしゅいえすをしってから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御名をあがめよう賛美の声あげよう</a:t>
            </a:r>
            <a:endParaRPr lang="ja-JP" altLang="en-US" smtClean="0"/>
          </a:p>
        </p:txBody>
      </p:sp>
      <p:sp>
        <p:nvSpPr>
          <p:cNvPr id="246787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御名をあがめよう　 賛美の声　上げよう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救いのために　来られた主に向かい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天から　我らのもとに　我らを　あがなうために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十字架の死から　よみがえられた　主を　あがめよう</a:t>
            </a:r>
          </a:p>
        </p:txBody>
      </p:sp>
      <p:sp>
        <p:nvSpPr>
          <p:cNvPr id="246788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minao agameyoo sanbi no koe  ageyoo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 no tameni  korareta shu ni mukai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kara  warera no motoni warera o  aganau tameni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juujika no si kara  yomigaerareta shu o  agameyoo</a:t>
            </a:r>
          </a:p>
        </p:txBody>
      </p:sp>
      <p:sp>
        <p:nvSpPr>
          <p:cNvPr id="2467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67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467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みなをあがめようさんびのこえあげよう</a:t>
            </a:r>
          </a:p>
        </p:txBody>
      </p:sp>
    </p:spTree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427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イエスは勝利をとられた十字架の上で</a:t>
            </a:r>
          </a:p>
        </p:txBody>
      </p:sp>
      <p:sp>
        <p:nvSpPr>
          <p:cNvPr id="735235" name="Text Box 3"/>
          <p:cNvSpPr txBox="1">
            <a:spLocks noChangeArrowheads="1"/>
          </p:cNvSpPr>
          <p:nvPr/>
        </p:nvSpPr>
        <p:spPr bwMode="auto">
          <a:xfrm>
            <a:off x="152405" y="4572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イエスは勝利をとられた　十字架の上で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イエスは勝利をとられた　十字架の上で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イエスは勝利を　すでにとられた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イエスは勝利を　すでにとられた</a:t>
            </a:r>
          </a:p>
        </p:txBody>
      </p:sp>
      <p:sp>
        <p:nvSpPr>
          <p:cNvPr id="735236" name="Text Box 4"/>
          <p:cNvSpPr txBox="1">
            <a:spLocks noChangeArrowheads="1"/>
          </p:cNvSpPr>
          <p:nvPr/>
        </p:nvSpPr>
        <p:spPr bwMode="auto">
          <a:xfrm>
            <a:off x="119297" y="95567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iesu wa shouri wo torareta jyujika no uede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iesu wa shouri wo torareta jyujika no uede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iesu wa shouri wo sudeni torareta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iesu wa shouri wo sudeni torareta</a:t>
            </a:r>
          </a:p>
        </p:txBody>
      </p:sp>
      <p:sp>
        <p:nvSpPr>
          <p:cNvPr id="73523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523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523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いえすはしょうりをとられたじゅうじかのうえで</a:t>
            </a:r>
          </a:p>
        </p:txBody>
      </p:sp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428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主に感謝せよ主はまことに</a:t>
            </a:r>
          </a:p>
        </p:txBody>
      </p:sp>
      <p:sp>
        <p:nvSpPr>
          <p:cNvPr id="736259" name="Text Box 3"/>
          <p:cNvSpPr txBox="1">
            <a:spLocks noChangeArrowheads="1"/>
          </p:cNvSpPr>
          <p:nvPr/>
        </p:nvSpPr>
        <p:spPr bwMode="auto">
          <a:xfrm>
            <a:off x="152405" y="4572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主に感謝せよ　主はまことに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いつくしみ深くあり　恵みはとこしえに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    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感謝　感謝　感謝　感謝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感謝せよ　主に　　　（＊２）</a:t>
            </a:r>
          </a:p>
        </p:txBody>
      </p:sp>
      <p:sp>
        <p:nvSpPr>
          <p:cNvPr id="736260" name="Text Box 4"/>
          <p:cNvSpPr txBox="1">
            <a:spLocks noChangeArrowheads="1"/>
          </p:cNvSpPr>
          <p:nvPr/>
        </p:nvSpPr>
        <p:spPr bwMode="auto">
          <a:xfrm>
            <a:off x="119297" y="95567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shuni kamsha seyo shuwa makotoni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itsukushimibukakuari megumiwa tokoshieni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kamsha kamsha kamsha kamsha 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kamsha seyo shuni </a:t>
            </a:r>
            <a:r>
              <a:rPr lang="ja-JP" altLang="en-US" sz="2800" baseline="0">
                <a:solidFill>
                  <a:schemeClr val="hlink"/>
                </a:solidFill>
              </a:rPr>
              <a:t>＊</a:t>
            </a:r>
            <a:r>
              <a:rPr lang="en-US" altLang="ja-JP" sz="2800" baseline="0">
                <a:solidFill>
                  <a:schemeClr val="hlink"/>
                </a:solidFill>
              </a:rPr>
              <a:t>2)</a:t>
            </a:r>
          </a:p>
        </p:txBody>
      </p:sp>
      <p:sp>
        <p:nvSpPr>
          <p:cNvPr id="7362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62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626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しゅにかんしゃせよしゅはまことに</a:t>
            </a:r>
          </a:p>
        </p:txBody>
      </p:sp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429 G W Come Holy Spirit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注いで</a:t>
            </a:r>
          </a:p>
        </p:txBody>
      </p:sp>
      <p:sp>
        <p:nvSpPr>
          <p:cNvPr id="737283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Come Holy Spirit </a:t>
            </a:r>
            <a:r>
              <a:rPr lang="ja-JP" altLang="en-US" sz="2800" baseline="0">
                <a:solidFill>
                  <a:schemeClr val="bg1"/>
                </a:solidFill>
              </a:rPr>
              <a:t>注いであなたの　油を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私をとらえ　力与え　御霊よ　愛します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あなたにふれ　私をとらえ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みもとに引きよせ　新しくして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あなたの他に　比べるものない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あなたを　愛します</a:t>
            </a:r>
          </a:p>
        </p:txBody>
      </p:sp>
      <p:sp>
        <p:nvSpPr>
          <p:cNvPr id="737284" name="Text Box 4"/>
          <p:cNvSpPr txBox="1">
            <a:spLocks noChangeArrowheads="1"/>
          </p:cNvSpPr>
          <p:nvPr/>
        </p:nvSpPr>
        <p:spPr bwMode="auto">
          <a:xfrm>
            <a:off x="119297" y="6862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Come Holy Spirit sosoide</a:t>
            </a:r>
            <a:r>
              <a:rPr lang="ja-JP" altLang="en-US" sz="2800" baseline="0">
                <a:solidFill>
                  <a:schemeClr val="hlink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anata no abura wo 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watashi o torae chikara atae</a:t>
            </a:r>
            <a:r>
              <a:rPr lang="ja-JP" altLang="en-US" sz="2800" baseline="0">
                <a:solidFill>
                  <a:schemeClr val="hlink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mitama yo aishi 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anata ni fure watashi o torae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mimoto ni hikiyose atarashiku shite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anata no hoka ni kuraberu mono nai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anata o aishi masu</a:t>
            </a:r>
          </a:p>
        </p:txBody>
      </p:sp>
      <p:sp>
        <p:nvSpPr>
          <p:cNvPr id="73728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728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728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かむほおりいすぴりっとそそいで</a:t>
            </a:r>
          </a:p>
        </p:txBody>
      </p:sp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430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主が捕らわれ人を返された時</a:t>
            </a:r>
          </a:p>
        </p:txBody>
      </p:sp>
      <p:sp>
        <p:nvSpPr>
          <p:cNvPr id="738307" name="Text Box 3"/>
          <p:cNvSpPr txBox="1">
            <a:spLocks noChangeArrowheads="1"/>
          </p:cNvSpPr>
          <p:nvPr/>
        </p:nvSpPr>
        <p:spPr bwMode="auto">
          <a:xfrm>
            <a:off x="152405" y="5334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主が捕らわれ人を帰されたとき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われらは夢見る者のように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われらは喜びの叫びで満たされ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国々に伝える　主はおおいなることされた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喜ぼう　喜ぼう　喜ぼう　喜ぼう　主を　（喜ぼう）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主は私の痛みのぞき　自由あたえた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ダビデのように歌う　ダビデのように踊る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主の御座の中で流れる</a:t>
            </a:r>
          </a:p>
        </p:txBody>
      </p:sp>
      <p:sp>
        <p:nvSpPr>
          <p:cNvPr id="738308" name="Text Box 4"/>
          <p:cNvSpPr txBox="1">
            <a:spLocks noChangeArrowheads="1"/>
          </p:cNvSpPr>
          <p:nvPr/>
        </p:nvSpPr>
        <p:spPr bwMode="auto">
          <a:xfrm>
            <a:off x="119297" y="863601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shu ga toraware bito wo kaesareta toki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warera wa yume miru mono no yooni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warera wa yorokobi no sakebi de mitasare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kuniguni ni tsutaeru shu wa ooinaru koto sareta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yorokobou yorokobou yorokobou yorokobou shu wo (yorokobou)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shu wa watashi no itami nozoki jiyuu ataeta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david no yooni utau</a:t>
            </a:r>
            <a:r>
              <a:rPr lang="ja-JP" altLang="en-US" baseline="0">
                <a:solidFill>
                  <a:schemeClr val="hlink"/>
                </a:solidFill>
              </a:rPr>
              <a:t>　</a:t>
            </a:r>
            <a:r>
              <a:rPr lang="en-US" altLang="ja-JP" baseline="0">
                <a:solidFill>
                  <a:schemeClr val="hlink"/>
                </a:solidFill>
              </a:rPr>
              <a:t>david no yooni odoru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shu no miza no naka de nagareru</a:t>
            </a:r>
          </a:p>
        </p:txBody>
      </p:sp>
      <p:sp>
        <p:nvSpPr>
          <p:cNvPr id="73830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831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831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しゅがとらわれびとをかえされたとき</a:t>
            </a:r>
          </a:p>
        </p:txBody>
      </p:sp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432 C P </a:t>
            </a:r>
            <a:r>
              <a:rPr lang="ja-JP" altLang="en-US" sz="1200" smtClean="0">
                <a:solidFill>
                  <a:schemeClr val="bg1"/>
                </a:solidFill>
              </a:rPr>
              <a:t>全ての者みな主をたたえよ</a:t>
            </a:r>
          </a:p>
        </p:txBody>
      </p:sp>
      <p:sp>
        <p:nvSpPr>
          <p:cNvPr id="739331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すべてのものみな　主をたたえよ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声をあげて　全地は　たたえる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谷にも　山にも　かたりかける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全ての民よ歌え　主に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＊</a:t>
            </a:r>
            <a:r>
              <a:rPr lang="en-US" altLang="ja-JP" baseline="0">
                <a:solidFill>
                  <a:schemeClr val="bg1"/>
                </a:solidFill>
              </a:rPr>
              <a:t>Praise Him, Praise Him</a:t>
            </a:r>
            <a:r>
              <a:rPr lang="ja-JP" altLang="en-US" baseline="0">
                <a:solidFill>
                  <a:schemeClr val="bg1"/>
                </a:solidFill>
              </a:rPr>
              <a:t>　　すべてのたみよ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　</a:t>
            </a:r>
            <a:r>
              <a:rPr lang="en-US" altLang="ja-JP" baseline="0">
                <a:solidFill>
                  <a:schemeClr val="bg1"/>
                </a:solidFill>
              </a:rPr>
              <a:t>Praise Him, Praise Him    </a:t>
            </a:r>
            <a:r>
              <a:rPr lang="ja-JP" altLang="en-US" baseline="0">
                <a:solidFill>
                  <a:schemeClr val="bg1"/>
                </a:solidFill>
              </a:rPr>
              <a:t>主をあがめよ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＊＊主はふさわしい方　栄光の王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　　とこしえまでも　ほめたたえる</a:t>
            </a:r>
          </a:p>
        </p:txBody>
      </p:sp>
      <p:sp>
        <p:nvSpPr>
          <p:cNvPr id="739332" name="Text Box 4"/>
          <p:cNvSpPr txBox="1">
            <a:spLocks noChangeArrowheads="1"/>
          </p:cNvSpPr>
          <p:nvPr/>
        </p:nvSpPr>
        <p:spPr bwMode="auto">
          <a:xfrm>
            <a:off x="119297" y="6862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subeteno mono mina shuo tataeyo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koewo agete zennchiwa tataeru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taninimo yamanimo katarikakeru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subeteno  tamiyo utae shuni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* Praise Him, Praise Him, subeteno tamiyo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  Praise Him, Praise Him, shuwo agameyo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**Shuwa fusawashii kata eikoo no oo 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   tokoshie mademo hometataeru</a:t>
            </a:r>
          </a:p>
        </p:txBody>
      </p:sp>
      <p:sp>
        <p:nvSpPr>
          <p:cNvPr id="73933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3933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3933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すべてのものみなしゅをたたえよ</a:t>
            </a:r>
          </a:p>
        </p:txBody>
      </p:sp>
    </p:spTree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433 Em W</a:t>
            </a:r>
            <a:r>
              <a:rPr lang="ja-JP" altLang="en-US" sz="1200" smtClean="0">
                <a:solidFill>
                  <a:schemeClr val="bg1"/>
                </a:solidFill>
              </a:rPr>
              <a:t>主の御霊よみわざをなして</a:t>
            </a:r>
          </a:p>
        </p:txBody>
      </p:sp>
      <p:sp>
        <p:nvSpPr>
          <p:cNvPr id="740355" name="Text Box 3"/>
          <p:cNvSpPr txBox="1">
            <a:spLocks noChangeArrowheads="1"/>
          </p:cNvSpPr>
          <p:nvPr/>
        </p:nvSpPr>
        <p:spPr bwMode="auto">
          <a:xfrm>
            <a:off x="152405" y="1524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主の御霊よ　　みわざをなして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新しい　油そそぎ　この国の上に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天をひらき　栄光の雨　ふらせ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天をひらき　栄光の雨　ふらせ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天をひらき　栄光の雨　ふらせて　主よ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全て治め　今この国を　みちびいてください　主よ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御座にざして　われらを治め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</a:rPr>
              <a:t>天をひらいてください</a:t>
            </a:r>
          </a:p>
        </p:txBody>
      </p:sp>
      <p:sp>
        <p:nvSpPr>
          <p:cNvPr id="740356" name="Text Box 4"/>
          <p:cNvSpPr txBox="1">
            <a:spLocks noChangeArrowheads="1"/>
          </p:cNvSpPr>
          <p:nvPr/>
        </p:nvSpPr>
        <p:spPr bwMode="auto">
          <a:xfrm>
            <a:off x="119297" y="5338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shunomitamayo miwazawo nashite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atarashii aburasosogi konokuninoueni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tennwo hiraki eikoo no ame furase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tennwo hiraki eikoono ame furase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tennwo hiraki eikoono ame furasete shuyo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subete osame ima konokuniwo michibiite kudasai shuyo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mizani zashite warerawo osame </a:t>
            </a:r>
          </a:p>
          <a:p>
            <a:pPr algn="ctr" eaLnBrk="1" hangingPunct="1"/>
            <a:endParaRPr lang="en-US" altLang="ja-JP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baseline="0">
                <a:solidFill>
                  <a:schemeClr val="hlink"/>
                </a:solidFill>
              </a:rPr>
              <a:t>tennwo hiraite kudasai </a:t>
            </a:r>
          </a:p>
        </p:txBody>
      </p:sp>
      <p:sp>
        <p:nvSpPr>
          <p:cNvPr id="7403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03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035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しゅのみたまよみわざをなして</a:t>
            </a:r>
          </a:p>
        </p:txBody>
      </p:sp>
    </p:spTree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434 A W </a:t>
            </a:r>
            <a:r>
              <a:rPr lang="ja-JP" altLang="en-US" sz="1200" smtClean="0">
                <a:solidFill>
                  <a:schemeClr val="bg1"/>
                </a:solidFill>
              </a:rPr>
              <a:t>わがたましいのいやし主</a:t>
            </a:r>
          </a:p>
        </p:txBody>
      </p:sp>
      <p:sp>
        <p:nvSpPr>
          <p:cNvPr id="741379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わがたましいの　いやし主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わがあがない主　　ＯＨ　主よ　たたえます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天と地、海、空、つくられた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全地は　よろこぶ　あなたのゆえに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主よ　たたえます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主をほめよ　主をほめよ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とこしえに　とこしえに</a:t>
            </a:r>
          </a:p>
        </p:txBody>
      </p:sp>
      <p:sp>
        <p:nvSpPr>
          <p:cNvPr id="741380" name="Text Box 4"/>
          <p:cNvSpPr txBox="1">
            <a:spLocks noChangeArrowheads="1"/>
          </p:cNvSpPr>
          <p:nvPr/>
        </p:nvSpPr>
        <p:spPr bwMode="auto">
          <a:xfrm>
            <a:off x="119297" y="6862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waga tamashiino iyashi nushi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waga aganai nushi Oh, shuyo tataemasu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tenn to chi umi sora tsukurareta 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zennchiwa yorokobu anatano yueni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shuyo tataemasu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shuwo homeyo shuwo homeyo 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tokoshieni tokoshieni</a:t>
            </a:r>
          </a:p>
        </p:txBody>
      </p:sp>
      <p:sp>
        <p:nvSpPr>
          <p:cNvPr id="74138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138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138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わがたましいのいやしぬし</a:t>
            </a:r>
          </a:p>
        </p:txBody>
      </p:sp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434 A W </a:t>
            </a:r>
            <a:r>
              <a:rPr lang="ja-JP" altLang="en-US" sz="1200" smtClean="0">
                <a:solidFill>
                  <a:schemeClr val="bg1"/>
                </a:solidFill>
              </a:rPr>
              <a:t>わがたましいのいやし主 </a:t>
            </a:r>
            <a:r>
              <a:rPr lang="en-US" altLang="ja-JP" sz="1200" smtClean="0">
                <a:solidFill>
                  <a:schemeClr val="bg1"/>
                </a:solidFill>
              </a:rPr>
              <a:t>E</a:t>
            </a:r>
          </a:p>
        </p:txBody>
      </p:sp>
      <p:sp>
        <p:nvSpPr>
          <p:cNvPr id="742403" name="Text Box 3"/>
          <p:cNvSpPr txBox="1">
            <a:spLocks noChangeArrowheads="1"/>
          </p:cNvSpPr>
          <p:nvPr/>
        </p:nvSpPr>
        <p:spPr bwMode="auto">
          <a:xfrm>
            <a:off x="152405" y="5334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Member of the broken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　</a:t>
            </a:r>
            <a:r>
              <a:rPr lang="en-US" altLang="ja-JP" sz="2800" baseline="0">
                <a:solidFill>
                  <a:schemeClr val="bg1"/>
                </a:solidFill>
              </a:rPr>
              <a:t>Healer of the soul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Redeemer of all yesterday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Oh I will bless You Lord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Maker of the heavens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The oceans and the skies All the earth rejoices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It’s you we glorify we live to glorify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I will bless the Lord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I will bless the Lord 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At all times at all time </a:t>
            </a:r>
          </a:p>
        </p:txBody>
      </p:sp>
      <p:sp>
        <p:nvSpPr>
          <p:cNvPr id="74240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240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2406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わがたましいのいやしぬし</a:t>
            </a:r>
          </a:p>
        </p:txBody>
      </p:sp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434 A W </a:t>
            </a:r>
            <a:r>
              <a:rPr lang="ja-JP" altLang="en-US" sz="1200" smtClean="0">
                <a:solidFill>
                  <a:schemeClr val="bg1"/>
                </a:solidFill>
              </a:rPr>
              <a:t>わがたましいのいやし主 </a:t>
            </a:r>
            <a:r>
              <a:rPr lang="en-US" altLang="ja-JP" sz="1200" smtClean="0">
                <a:solidFill>
                  <a:schemeClr val="bg1"/>
                </a:solidFill>
              </a:rPr>
              <a:t>S</a:t>
            </a:r>
          </a:p>
        </p:txBody>
      </p:sp>
      <p:sp>
        <p:nvSpPr>
          <p:cNvPr id="743427" name="Text Box 3"/>
          <p:cNvSpPr txBox="1">
            <a:spLocks noChangeArrowheads="1"/>
          </p:cNvSpPr>
          <p:nvPr/>
        </p:nvSpPr>
        <p:spPr bwMode="auto">
          <a:xfrm>
            <a:off x="152405" y="5334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 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Te Bendecire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Te Bendecire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  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Por siempre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      </a:t>
            </a: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Por siempre</a:t>
            </a:r>
          </a:p>
        </p:txBody>
      </p:sp>
      <p:sp>
        <p:nvSpPr>
          <p:cNvPr id="743428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3429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3430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わがたましいのいやしぬし</a:t>
            </a:r>
          </a:p>
        </p:txBody>
      </p:sp>
    </p:spTree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435 D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愛します　主のりんざい</a:t>
            </a:r>
            <a:endParaRPr lang="en-US" altLang="ja-JP" sz="14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44451" name="Text Box 3"/>
          <p:cNvSpPr txBox="1">
            <a:spLocks noChangeArrowheads="1"/>
          </p:cNvSpPr>
          <p:nvPr/>
        </p:nvSpPr>
        <p:spPr bwMode="auto">
          <a:xfrm>
            <a:off x="152405" y="685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I Love     I Love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</a:rPr>
              <a:t>I Love your presence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愛します　主のりんざい</a:t>
            </a:r>
          </a:p>
        </p:txBody>
      </p:sp>
      <p:sp>
        <p:nvSpPr>
          <p:cNvPr id="744452" name="Text Box 4"/>
          <p:cNvSpPr txBox="1">
            <a:spLocks noChangeArrowheads="1"/>
          </p:cNvSpPr>
          <p:nvPr/>
        </p:nvSpPr>
        <p:spPr bwMode="auto">
          <a:xfrm>
            <a:off x="119297" y="1066805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aisimasu shuno rinzai</a:t>
            </a:r>
          </a:p>
        </p:txBody>
      </p:sp>
      <p:sp>
        <p:nvSpPr>
          <p:cNvPr id="74445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445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445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あいらぶあいらぶあいらぶぷれぜんす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御名をあがめよう賛美の声あげよう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4781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I LIFT YOUR NAME ON HIGH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I LOVE TO SING YOUR PRAISES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I'M SO GLAD YOU'RE IN MY LIFE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I'M SO GLAD YOU CAME TO SAVE US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CAME FROM HEAVEN TO EARTH TO SHOW THE WAY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EARTH TO THE CROSS MY DEBT TO PAY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CROSS TO THE GRAVE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FROM THE GRAVE TO THE SKY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LORD I LIFT YOUR NAME ON HIGH </a:t>
            </a:r>
          </a:p>
        </p:txBody>
      </p:sp>
      <p:sp>
        <p:nvSpPr>
          <p:cNvPr id="2478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78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478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みなをあがめようさんびのこえあげよう</a:t>
            </a:r>
          </a:p>
        </p:txBody>
      </p:sp>
    </p:spTree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436 G P  </a:t>
            </a:r>
            <a:r>
              <a:rPr lang="ja-JP" altLang="en-US" sz="1200" smtClean="0">
                <a:solidFill>
                  <a:schemeClr val="bg1"/>
                </a:solidFill>
              </a:rPr>
              <a:t>口先ではなく心込め歌う</a:t>
            </a:r>
          </a:p>
        </p:txBody>
      </p:sp>
      <p:sp>
        <p:nvSpPr>
          <p:cNvPr id="745475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口先ではなく 心込め歌う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全能なる主　あなたをあがめる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心から　心から あなたを愛します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心から　心から　あなたをたたえます</a:t>
            </a:r>
          </a:p>
        </p:txBody>
      </p:sp>
      <p:sp>
        <p:nvSpPr>
          <p:cNvPr id="745476" name="Text Box 4"/>
          <p:cNvSpPr txBox="1">
            <a:spLocks noChangeArrowheads="1"/>
          </p:cNvSpPr>
          <p:nvPr/>
        </p:nvSpPr>
        <p:spPr bwMode="auto">
          <a:xfrm>
            <a:off x="119297" y="6862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kuchisaki dewanaku  kokorokome utau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zennou naru shu anatao agameru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kokorokara kokorokara anata wo aisimasu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kokorokara kokorokara anata wo tataemasu</a:t>
            </a:r>
          </a:p>
        </p:txBody>
      </p:sp>
      <p:sp>
        <p:nvSpPr>
          <p:cNvPr id="74547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547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547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くちさきではなくこころこめうたう</a:t>
            </a:r>
          </a:p>
        </p:txBody>
      </p:sp>
    </p:spTree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4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437 C W </a:t>
            </a:r>
            <a:r>
              <a:rPr lang="ja-JP" altLang="en-US" sz="1200" smtClean="0">
                <a:solidFill>
                  <a:schemeClr val="bg1"/>
                </a:solidFill>
              </a:rPr>
              <a:t>主は導きをもって私をここまでささえられた</a:t>
            </a:r>
          </a:p>
        </p:txBody>
      </p:sp>
      <p:sp>
        <p:nvSpPr>
          <p:cNvPr id="74649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主は導きをもって　  私をここまでささえられた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主の十字架のあとを　ただついて行きます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 御顔みつめて　御声をたよりにして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御足の　あとを行かせてください　愛する主よ</a:t>
            </a:r>
          </a:p>
        </p:txBody>
      </p:sp>
      <p:sp>
        <p:nvSpPr>
          <p:cNvPr id="746500" name="Text Box 1028"/>
          <p:cNvSpPr txBox="1">
            <a:spLocks noChangeArrowheads="1"/>
          </p:cNvSpPr>
          <p:nvPr/>
        </p:nvSpPr>
        <p:spPr bwMode="auto">
          <a:xfrm>
            <a:off x="119297" y="1066800"/>
            <a:ext cx="8796337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shu wa mitibiki wo motte</a:t>
            </a:r>
            <a:r>
              <a:rPr lang="ja-JP" altLang="en-US" sz="2800" baseline="0">
                <a:solidFill>
                  <a:schemeClr val="hlink"/>
                </a:solidFill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</a:rPr>
              <a:t>watasi wo  kokomade sasaerareta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shu no juujika no ato wo</a:t>
            </a:r>
            <a:r>
              <a:rPr lang="ja-JP" altLang="en-US" sz="2800" baseline="0">
                <a:solidFill>
                  <a:schemeClr val="hlink"/>
                </a:solidFill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</a:rPr>
              <a:t>tada tuite ikimasu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anatano mikao mitumete</a:t>
            </a:r>
            <a:r>
              <a:rPr lang="ja-JP" altLang="en-US" sz="2800" baseline="0">
                <a:solidFill>
                  <a:schemeClr val="hlink"/>
                </a:solidFill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</a:rPr>
              <a:t>mikoe wo tayorinisite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</a:rPr>
              <a:t>miasi no ato wo ikasete</a:t>
            </a:r>
            <a:r>
              <a:rPr lang="ja-JP" altLang="en-US" sz="2800" baseline="0">
                <a:solidFill>
                  <a:schemeClr val="hlink"/>
                </a:solidFill>
              </a:rPr>
              <a:t>　</a:t>
            </a:r>
            <a:r>
              <a:rPr lang="en-US" altLang="ja-JP" sz="2800" baseline="0">
                <a:solidFill>
                  <a:schemeClr val="hlink"/>
                </a:solidFill>
              </a:rPr>
              <a:t>kudasai aisuru shu yo</a:t>
            </a:r>
          </a:p>
        </p:txBody>
      </p:sp>
      <p:sp>
        <p:nvSpPr>
          <p:cNvPr id="7465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465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74650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しゅはみちびきをもってわたしをここまでささえられた</a:t>
            </a:r>
          </a:p>
        </p:txBody>
      </p:sp>
    </p:spTree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438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いやしあがない声あげてもとめる </a:t>
            </a:r>
          </a:p>
        </p:txBody>
      </p:sp>
      <p:sp>
        <p:nvSpPr>
          <p:cNvPr id="747523" name="Text Box 1027"/>
          <p:cNvSpPr txBox="1">
            <a:spLocks noChangeArrowheads="1"/>
          </p:cNvSpPr>
          <p:nvPr/>
        </p:nvSpPr>
        <p:spPr bwMode="auto">
          <a:xfrm>
            <a:off x="234" y="304800"/>
            <a:ext cx="9021763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いやし　あがない　声をあげて求める 　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あなたの心を  教えてください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救い　解放　心あわせ求める　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神の武具をつけて　改革を　おこそう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天がさけ　荒野に川が　流れ　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われらを　満たし　神の息吹がふく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ホザナ　救い主　いと高きお方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ホザナ　イエスキリスト　イエスキリストは王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ホザナ　王に</a:t>
            </a:r>
          </a:p>
        </p:txBody>
      </p:sp>
      <p:sp>
        <p:nvSpPr>
          <p:cNvPr id="747524" name="Text Box 1028"/>
          <p:cNvSpPr txBox="1">
            <a:spLocks noChangeArrowheads="1"/>
          </p:cNvSpPr>
          <p:nvPr/>
        </p:nvSpPr>
        <p:spPr bwMode="auto">
          <a:xfrm>
            <a:off x="-304800" y="558800"/>
            <a:ext cx="9829800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iyasi aganai koewo agete motomeru 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anatano kokoro wo osiete kudasai 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sukui kaihou kokoro awase motomeru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kamino bugu wo tukete kaikaku wo okosou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ten ga sake arano ni kawaga nagare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warera wo mitasi kami no ibuki ga fuku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hozana sukui nusi ito takaki okata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hozana iesu kirisuto iesu kirisuto wa oo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hozana hozana hozana oo ni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475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475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475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いやしあがないこえあげてもとめる</a:t>
            </a:r>
          </a:p>
        </p:txBody>
      </p:sp>
    </p:spTree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440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主の足元にひれ伏します </a:t>
            </a:r>
          </a:p>
        </p:txBody>
      </p:sp>
      <p:sp>
        <p:nvSpPr>
          <p:cNvPr id="74854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4854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4854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しゅのあしもとに　ひれふします</a:t>
            </a:r>
          </a:p>
        </p:txBody>
      </p:sp>
      <p:sp>
        <p:nvSpPr>
          <p:cNvPr id="748550" name="Text Box 8"/>
          <p:cNvSpPr txBox="1">
            <a:spLocks noChangeArrowheads="1"/>
          </p:cNvSpPr>
          <p:nvPr/>
        </p:nvSpPr>
        <p:spPr bwMode="auto">
          <a:xfrm>
            <a:off x="152405" y="685800"/>
            <a:ext cx="8869363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主の足もとに　ひれ伏します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あなたと共に　いたい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主のさいだんに　走りよります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あなたの炎で　燃やしてください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あなたの　栄光　わたしを　変える　主の栄光</a:t>
            </a:r>
          </a:p>
        </p:txBody>
      </p:sp>
      <p:sp>
        <p:nvSpPr>
          <p:cNvPr id="748551" name="Text Box 9"/>
          <p:cNvSpPr txBox="1">
            <a:spLocks noChangeArrowheads="1"/>
          </p:cNvSpPr>
          <p:nvPr/>
        </p:nvSpPr>
        <p:spPr bwMode="auto">
          <a:xfrm>
            <a:off x="119297" y="1016000"/>
            <a:ext cx="8796337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asimoto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hirefusi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masu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tomo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itai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saidan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hasiri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yori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masu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honoo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de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moyasite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kudasai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kaeru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eikou</a:t>
            </a:r>
          </a:p>
        </p:txBody>
      </p:sp>
    </p:spTree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442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さがし求め主を見出す</a:t>
            </a:r>
          </a:p>
        </p:txBody>
      </p:sp>
      <p:sp>
        <p:nvSpPr>
          <p:cNvPr id="749571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さがしもとめ　主をみいだす</a:t>
            </a:r>
          </a:p>
          <a:p>
            <a:pPr algn="ctr" eaLnBrk="1" hangingPunct="1"/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主をみいだし　もっと愛する</a:t>
            </a:r>
          </a:p>
          <a:p>
            <a:pPr algn="ctr" eaLnBrk="1" hangingPunct="1"/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足もとにすわり　さかずきうけ飲む</a:t>
            </a:r>
          </a:p>
          <a:p>
            <a:pPr algn="ctr" eaLnBrk="1" hangingPunct="1"/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主によりそい　その鼓動を聞く</a:t>
            </a:r>
          </a:p>
          <a:p>
            <a:pPr algn="ctr" eaLnBrk="1" hangingPunct="1"/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主の愛は深く　平安の中</a:t>
            </a:r>
          </a:p>
          <a:p>
            <a:pPr algn="ctr" eaLnBrk="1" hangingPunct="1"/>
            <a:endParaRPr lang="ja-JP" altLang="en-US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心とかされ　愛があふれる</a:t>
            </a:r>
          </a:p>
        </p:txBody>
      </p:sp>
      <p:sp>
        <p:nvSpPr>
          <p:cNvPr id="749572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sagashimotome shu wo miidasu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wo miidashi motto aisuru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ashimoto ni suwari sakazuki uke nomu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ni yorisoi sono kodoo wo kiku 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no aiwa fukaku heian no naka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 tokasare aiga afureru</a:t>
            </a:r>
          </a:p>
        </p:txBody>
      </p:sp>
      <p:sp>
        <p:nvSpPr>
          <p:cNvPr id="74957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4957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4957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さがしもとめしゅをみいだすす</a:t>
            </a:r>
          </a:p>
        </p:txBody>
      </p:sp>
    </p:spTree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イエス偉大なるあなたの愛は</a:t>
            </a:r>
          </a:p>
        </p:txBody>
      </p:sp>
      <p:sp>
        <p:nvSpPr>
          <p:cNvPr id="750595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イエス　偉大なる　あなたの愛は　  いのち　投げ出し　わたしを救った  </a:t>
            </a: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(*2) </a:t>
            </a: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罪ととが　おおわれて　十字架にかかり　死にまで　くだられた　なんという愛</a:t>
            </a:r>
          </a:p>
          <a:p>
            <a:pPr algn="ctr" eaLnBrk="1" hangingPunct="1"/>
            <a:endParaRPr lang="ja-JP" altLang="en-US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今　わたしは　イエスの勝利を　宣言する</a:t>
            </a:r>
          </a:p>
          <a:p>
            <a:pPr algn="ctr" eaLnBrk="1" hangingPunct="1"/>
            <a:endParaRPr lang="ja-JP" altLang="en-US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主は　三日後によみがえられて　今　生きている  </a:t>
            </a: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イエス　イエス　イエス　イエス　あなたこそわが救い</a:t>
            </a:r>
          </a:p>
          <a:p>
            <a:pPr algn="ctr" eaLnBrk="1" hangingPunct="1"/>
            <a:endParaRPr lang="ja-JP" altLang="en-US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イエス　イエス　イエス　イエス　あなたを愛します  </a:t>
            </a: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主はわたしの情熱　あなたを愛します  </a:t>
            </a: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(*4)</a:t>
            </a: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主の炎　主の炎　わたしのうちに燃える  </a:t>
            </a:r>
            <a:r>
              <a:rPr lang="en-US" altLang="ja-JP" sz="2000" baseline="0">
                <a:solidFill>
                  <a:schemeClr val="bg1"/>
                </a:solidFill>
                <a:latin typeface="ＭＳ Ｐゴシック" pitchFamily="50" charset="-128"/>
              </a:rPr>
              <a:t>(*4) </a:t>
            </a:r>
          </a:p>
          <a:p>
            <a:pPr algn="ctr" eaLnBrk="1" hangingPunct="1"/>
            <a:endParaRPr lang="en-US" altLang="ja-JP" sz="2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0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</p:txBody>
      </p:sp>
      <p:sp>
        <p:nvSpPr>
          <p:cNvPr id="750596" name="Text Box 4"/>
          <p:cNvSpPr txBox="1">
            <a:spLocks noChangeArrowheads="1"/>
          </p:cNvSpPr>
          <p:nvPr/>
        </p:nvSpPr>
        <p:spPr bwMode="auto">
          <a:xfrm>
            <a:off x="173272" y="635000"/>
            <a:ext cx="8796337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Iesu idainaru anata no ai wa inochi nagedashi watashi wo sukutta  (*2)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tumi to toga oowarete jyuujika ni kakari</a:t>
            </a:r>
            <a:r>
              <a:rPr lang="ja-JP" altLang="en-US" sz="20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shi ni made kudarareta nantoiu ai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ima watashi wa Iesu no shouri wo sengen suru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 wa mikkago ni yomigaerarete ima ikiteiru  (*2)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Iesu Iesu Iesu Iesu anata koso waga sukui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Iesu Iesu Iesu Iesu anata wo aishimasu  (*2)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 wa watashi no jyounetu  anata wo aishimasu  (*4)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 no fonoo  Shu no honoo  watashi no uchi ni moeru (*4)</a:t>
            </a: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75059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059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059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いえすいだいなるあなたのあいは</a:t>
            </a:r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90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444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イエスが愛したように私たちも愛し合う</a:t>
            </a:r>
          </a:p>
        </p:txBody>
      </p:sp>
      <p:sp>
        <p:nvSpPr>
          <p:cNvPr id="751619" name="Text Box 3"/>
          <p:cNvSpPr txBox="1">
            <a:spLocks noChangeArrowheads="1"/>
          </p:cNvSpPr>
          <p:nvPr/>
        </p:nvSpPr>
        <p:spPr bwMode="auto">
          <a:xfrm>
            <a:off x="152405" y="6096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イエスが愛したように　私たちも愛し合う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その愛の中で　枝となるとき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多くの実を結ぶ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イエスが愛したように　私たちも愛し合う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人が友のため命を捨てるほどの愛はない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ともにささえあい　ともに助け合う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イエスの愛で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ともに祈りあい　ともに笑いあう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イエスの愛の中</a:t>
            </a:r>
          </a:p>
        </p:txBody>
      </p:sp>
      <p:sp>
        <p:nvSpPr>
          <p:cNvPr id="751620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1621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1622" name="Text Box 9"/>
          <p:cNvSpPr txBox="1">
            <a:spLocks noChangeArrowheads="1"/>
          </p:cNvSpPr>
          <p:nvPr/>
        </p:nvSpPr>
        <p:spPr bwMode="auto">
          <a:xfrm>
            <a:off x="347726" y="838200"/>
            <a:ext cx="8796337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ga aishita yooni watashi tachi mo aishi au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sono ai no nakade eda to naru toki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ooku no mi wo musubu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ga aishita yooni waashi tachi mo aishiau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hitoga tomo no tame inchi wo suteru hodono ai wa nai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tomoni sasaeai tomoni tasukeau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no aide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tomoni inoriai tomoni waraiau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no ai no naka de</a:t>
            </a:r>
          </a:p>
        </p:txBody>
      </p:sp>
      <p:sp>
        <p:nvSpPr>
          <p:cNvPr id="751623" name="Text Box 1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いえすがあいしたようにわたしたちもあいしあう</a:t>
            </a:r>
          </a:p>
        </p:txBody>
      </p:sp>
    </p:spTree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445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主の血われをきよめ主の血　自由にする</a:t>
            </a:r>
          </a:p>
        </p:txBody>
      </p:sp>
      <p:sp>
        <p:nvSpPr>
          <p:cNvPr id="752643" name="Text Box 3"/>
          <p:cNvSpPr txBox="1">
            <a:spLocks noChangeArrowheads="1"/>
          </p:cNvSpPr>
          <p:nvPr/>
        </p:nvSpPr>
        <p:spPr bwMode="auto">
          <a:xfrm>
            <a:off x="274638" y="304800"/>
            <a:ext cx="8869362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主の血　われをきよめ　主の血　自由にする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主をあがめる　このとき　わがすべてをささげます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主の手　わがため裂かれ　主の足　わがため　さされた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今は　私が生きることなく　ただ主のため生きる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主の手にわが手を重ね　主の足にわが足重ね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主とともに死に　主とともに生きる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永遠に主のため生きる（ただ主のため）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5264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264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2646" name="Text Box 8"/>
          <p:cNvSpPr txBox="1">
            <a:spLocks noChangeArrowheads="1"/>
          </p:cNvSpPr>
          <p:nvPr/>
        </p:nvSpPr>
        <p:spPr bwMode="auto">
          <a:xfrm>
            <a:off x="271523" y="533400"/>
            <a:ext cx="8796337" cy="640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Shuno chi ware wo kiyome Shuno chi jiyuu ni suru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wo agameru kono toki waga subete wo sasage 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Shuno te waga tame sakare Shu no ashi  waga tame sasareta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 wa watashiga ikiru kotonaku tada Shu no tame ikiru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te ni waga te wo kasane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ashi ni waga ashi kasane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to tomoni shini Shuto tomoni ikiru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Eien ni Shu no tame ikiru (Tada shuno tame)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752647" name="Text Box 9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しゅのちわれをきよめ</a:t>
            </a:r>
          </a:p>
        </p:txBody>
      </p:sp>
    </p:spTree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あなたの十字架</a:t>
            </a:r>
            <a:endParaRPr lang="ja-JP" altLang="en-US" smtClean="0"/>
          </a:p>
        </p:txBody>
      </p:sp>
      <p:sp>
        <p:nvSpPr>
          <p:cNvPr id="753667" name="Text Box 3"/>
          <p:cNvSpPr txBox="1">
            <a:spLocks noChangeArrowheads="1"/>
          </p:cNvSpPr>
          <p:nvPr/>
        </p:nvSpPr>
        <p:spPr bwMode="auto">
          <a:xfrm>
            <a:off x="234" y="2290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あなたの十字架　わが罪を　あがない　</a:t>
            </a:r>
          </a:p>
          <a:p>
            <a:pPr algn="just" eaLnBrk="1" hangingPunct="1"/>
            <a:endParaRPr lang="ja-JP" altLang="en-US" sz="2800" baseline="0">
              <a:solidFill>
                <a:schemeClr val="bg1"/>
              </a:solidFill>
              <a:latin typeface="Century" pitchFamily="18" charset="0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真理のみことば　こころを照らす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Century" pitchFamily="18" charset="0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自分を捨て　十字架を負い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　あなたについて行く</a:t>
            </a:r>
          </a:p>
          <a:p>
            <a:pPr algn="just" eaLnBrk="1" hangingPunct="1"/>
            <a:endParaRPr lang="ja-JP" altLang="en-US" sz="2800" baseline="0">
              <a:solidFill>
                <a:schemeClr val="bg1"/>
              </a:solidFill>
              <a:latin typeface="Century" pitchFamily="18" charset="0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すべてを主に　捧げます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Century" pitchFamily="18" charset="0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生きた　供えものとして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あなたの御心なすために　</a:t>
            </a:r>
          </a:p>
          <a:p>
            <a:pPr algn="just" eaLnBrk="1" hangingPunct="1"/>
            <a:endParaRPr lang="ja-JP" altLang="en-US" sz="2800" baseline="0">
              <a:solidFill>
                <a:schemeClr val="bg1"/>
              </a:solidFill>
              <a:latin typeface="Century" pitchFamily="18" charset="0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　　　　　　　もちいてください　主よ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53668" name="Text Box 4"/>
          <p:cNvSpPr txBox="1">
            <a:spLocks noChangeArrowheads="1"/>
          </p:cNvSpPr>
          <p:nvPr/>
        </p:nvSpPr>
        <p:spPr bwMode="auto">
          <a:xfrm>
            <a:off x="1" y="457668"/>
            <a:ext cx="8796338" cy="536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jiujika wagatsumi wo aganai 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sinri no mikotoba kokorowo terasu 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jibun wo sute jiujika wo oui 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anatani tsuiteiku 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wo shuni sasagemasu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ikitasonaemono toshite 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mikokoro nasu tameni 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mochiite kudasai shiuyo </a:t>
            </a:r>
          </a:p>
        </p:txBody>
      </p:sp>
      <p:sp>
        <p:nvSpPr>
          <p:cNvPr id="75366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5367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367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あなたのじゅうじか</a:t>
            </a:r>
          </a:p>
        </p:txBody>
      </p:sp>
    </p:spTree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447 G P Sing Sing Sing</a:t>
            </a:r>
            <a:endParaRPr lang="en-US" altLang="ja-JP" smtClean="0"/>
          </a:p>
        </p:txBody>
      </p:sp>
      <p:sp>
        <p:nvSpPr>
          <p:cNvPr id="754691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Sing sing sing 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天とともに歌おう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Sing sing sing 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感謝の心をもって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叫ぶ　その御名主イエス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愛すべき　お方　天も地も　あがめ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王も国々も　神の子に　ひれふす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Ｙ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ou are the One You are the One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解き放つ愛　導く光　燃える炎　神の子　主イエスは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 are the One 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主のために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54692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54693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4694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しんぐしんぐしんぐ</a:t>
            </a:r>
          </a:p>
        </p:txBody>
      </p:sp>
      <p:sp>
        <p:nvSpPr>
          <p:cNvPr id="754695" name="Text Box 8"/>
          <p:cNvSpPr txBox="1">
            <a:spLocks noChangeArrowheads="1"/>
          </p:cNvSpPr>
          <p:nvPr/>
        </p:nvSpPr>
        <p:spPr bwMode="auto">
          <a:xfrm>
            <a:off x="0" y="635000"/>
            <a:ext cx="9067800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Sing sing sing ten to tomoni utaoo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Sing sing sing kansha no kokoro motte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Sakebu sono mina shu iesu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Aisubeki okata ten to chi mo agame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 mo kuniguni mo kami no ko ni hirefusu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Tokihanatsu ai michibiku hikari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moeru honoo kami no ko shu iesuwa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 no tame ni 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御名をあがめよう賛美の声あげよう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4883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nombre levantare me deleito en adorarte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te agradezco que en mi vida estes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que vinieras a salvarme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Dejaste el trono para mostrarnos la luz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tu trono a la cruz y mi deuda pagar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la cruz al morir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la muerte a tu trono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tu nombre levantare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2488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488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488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みなをあがめようさんびのこえあげよう</a:t>
            </a:r>
          </a:p>
        </p:txBody>
      </p:sp>
    </p:spTree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448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ホザナ　わが王を　高くかかげよ</a:t>
            </a:r>
            <a:endParaRPr lang="ja-JP" altLang="en-US" smtClean="0"/>
          </a:p>
        </p:txBody>
      </p:sp>
      <p:sp>
        <p:nvSpPr>
          <p:cNvPr id="755715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　わが王を　高くかかげよ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 in the highest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Let our King be lifted high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 </a:t>
            </a:r>
          </a:p>
        </p:txBody>
      </p:sp>
      <p:sp>
        <p:nvSpPr>
          <p:cNvPr id="755716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wagaou wo takaku kakageyo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</a:t>
            </a:r>
          </a:p>
        </p:txBody>
      </p:sp>
      <p:sp>
        <p:nvSpPr>
          <p:cNvPr id="75571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571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5571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ほざなわがおうをたかくかかげよ</a:t>
            </a:r>
          </a:p>
        </p:txBody>
      </p:sp>
    </p:spTree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449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尽きることのない</a:t>
            </a:r>
            <a:endParaRPr lang="ja-JP" altLang="en-US" smtClean="0"/>
          </a:p>
        </p:txBody>
      </p:sp>
      <p:sp>
        <p:nvSpPr>
          <p:cNvPr id="756739" name="Text Box 2051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尽きる事のない　あなたの愛が　わたしを包む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あふれる喜び　全てのものが　あなたを歌う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闇を消し去る　いのちの光　すべてを捨てた愛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手を伸ばして光放て</a:t>
            </a:r>
          </a:p>
          <a:p>
            <a:pPr algn="ctr" eaLnBrk="1" hangingPunct="1"/>
            <a:endParaRPr lang="ja-JP" altLang="en-US" sz="2800" baseline="0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あなたと歩む　それは素晴らしい　いのちの日々よ</a:t>
            </a:r>
          </a:p>
        </p:txBody>
      </p:sp>
      <p:sp>
        <p:nvSpPr>
          <p:cNvPr id="756740" name="Text Box 2052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56741" name="Text Box 2053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56742" name="Text Box 2054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つきることのないあなたのあいが</a:t>
            </a:r>
          </a:p>
        </p:txBody>
      </p:sp>
      <p:sp>
        <p:nvSpPr>
          <p:cNvPr id="756743" name="Text Box 2055"/>
          <p:cNvSpPr txBox="1">
            <a:spLocks noChangeArrowheads="1"/>
          </p:cNvSpPr>
          <p:nvPr/>
        </p:nvSpPr>
        <p:spPr bwMode="auto">
          <a:xfrm>
            <a:off x="0" y="635000"/>
            <a:ext cx="9067800" cy="622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Tsukirukotononai anatano aiga watashiwo tsutsumu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Afureru yorokobi subeteno monoga anatawo utau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Yamiwo keshisaru inochino hikari subetewo suteta ai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Tewo nobashite hikari hanate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Anatato ayumu sorewa subarashii inochino</a:t>
            </a:r>
            <a:r>
              <a:rPr lang="en-US" altLang="ja-JP" sz="2800" baseline="0">
                <a:solidFill>
                  <a:schemeClr val="bg1"/>
                </a:solidFill>
                <a:latin typeface="ＭＳ Ｐ明朝" pitchFamily="18" charset="-128"/>
                <a:ea typeface="ＭＳ Ｐ明朝" pitchFamily="18" charset="-128"/>
              </a:rPr>
              <a:t> hibiyo</a:t>
            </a:r>
          </a:p>
        </p:txBody>
      </p:sp>
    </p:spTree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450 Am P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イエスわが救い　王なる主に歌え</a:t>
            </a:r>
          </a:p>
        </p:txBody>
      </p:sp>
      <p:sp>
        <p:nvSpPr>
          <p:cNvPr id="757763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イエスわが救い　王なる主に歌え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この世は主を知る　主の栄光満ちる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賛美し歌え　踊り続けよ　主イエスを見い出すまで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賛美せよ　賛美せよ　賛美せよ　主を知るまで</a:t>
            </a:r>
          </a:p>
        </p:txBody>
      </p:sp>
      <p:sp>
        <p:nvSpPr>
          <p:cNvPr id="757764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waga sukui oonaru Shu ni utae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Konoyo ha Shu wo shiru Shu no eikoo michiru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Sanbishi utae odori tuzukeyo Shu Iesu wo miidasumade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seyo sanbi seyo sanbi seyo Shu wo shiru made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5776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776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5776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いえすわがすくいおおなるしゅにうたえ</a:t>
            </a:r>
          </a:p>
        </p:txBody>
      </p:sp>
    </p:spTree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450 Am P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イエスわが救い　王なる主に歌え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</a:p>
        </p:txBody>
      </p:sp>
      <p:sp>
        <p:nvSpPr>
          <p:cNvPr id="758787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58788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 Ti Cristo, Rey y Salvador 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Cantamos alabanza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El mundo Te conocera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 sera lleno de Tu gloria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 seguire danzando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 seguire alabando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 parare 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Hasta que Te conozcan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 parase *3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Hasta que te conozcan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5878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879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58791" name="Text Box 8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いえすわがすくいおおなるしゅにうたえ</a:t>
            </a:r>
          </a:p>
        </p:txBody>
      </p:sp>
    </p:spTree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451 E W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sz="1200" dirty="0" smtClean="0">
                <a:solidFill>
                  <a:schemeClr val="bg1"/>
                </a:solidFill>
                <a:latin typeface="ＭＳ Ｐゴシック" pitchFamily="50" charset="-128"/>
              </a:rPr>
              <a:t>御使いらも聖徒らも</a:t>
            </a:r>
          </a:p>
        </p:txBody>
      </p:sp>
      <p:sp>
        <p:nvSpPr>
          <p:cNvPr id="759811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御使いらも　聖徒らも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全てのものは　御前にひれ伏し　歌う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ほむべきお方　ほむべきお方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全てのもの　造られた主 栄光　主に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昼も　夜も　賛美　祈り 主の御前に立ちのぼれ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昼も　夜も　賛美　祈り 主の御前に立ちのばれ</a:t>
            </a:r>
          </a:p>
        </p:txBody>
      </p:sp>
      <p:sp>
        <p:nvSpPr>
          <p:cNvPr id="75981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mitukai ramo seito ramo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mono wa mimae ni hirefushi utau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homubeki okata homubeki okata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mono tukurareta Shu eikou Shu 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hiru mo yoru mo sanbi inori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mimae ni tachinobore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hiru mo yoru mo sanbi inori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mimae ni tachinobore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5981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5981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5981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みつかいらもせいとらも</a:t>
            </a:r>
          </a:p>
        </p:txBody>
      </p:sp>
    </p:spTree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34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451 E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御使いらも聖徒らもＥ</a:t>
            </a:r>
          </a:p>
        </p:txBody>
      </p:sp>
      <p:sp>
        <p:nvSpPr>
          <p:cNvPr id="760835" name="Text Box 2051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0836" name="Text Box 2052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All the saints and angels bow before your throne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All the elders cast their crowns before the Lamb of God and sing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You are worthy of it all, You are worthy of it all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For from you are all things, and to you are all things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you deserve the glory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Day and night, night and day, let incense arise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Day and night, night and day, let incense arise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Day and night, night and day, let incense arise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Day and night, night and day, let incense arise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60837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0838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0839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みつかいらもせいとらも</a:t>
            </a:r>
          </a:p>
        </p:txBody>
      </p: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451 E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御使いらも聖徒らも</a:t>
            </a:r>
            <a:r>
              <a:rPr lang="en-US" altLang="ja-JP" sz="12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</a:p>
        </p:txBody>
      </p:sp>
      <p:sp>
        <p:nvSpPr>
          <p:cNvPr id="761859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186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Angeles y santos se inclinan ante ti 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Los ancianos arrojan sus coronas ante ti y cantan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porque digno eres tu, porque dingo eres tu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Todo fue hecho por ti y todo es para ti 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 mereces Gloria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Dia y noche suba incenso delante de ti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Dia y noche suba incenso delante de ti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Dia y noche suba incenso delante de ti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Dia y noche suba incenso delante de ti</a:t>
            </a:r>
          </a:p>
        </p:txBody>
      </p:sp>
      <p:sp>
        <p:nvSpPr>
          <p:cNvPr id="7618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18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18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みつかいらもせいとらも</a:t>
            </a:r>
          </a:p>
        </p:txBody>
      </p:sp>
    </p:spTree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452 Am P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主よあなたの臨在の中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2883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主</a:t>
            </a:r>
            <a:r>
              <a:rPr lang="ja-JP" altLang="en-US" sz="2200" baseline="0" dirty="0" err="1">
                <a:solidFill>
                  <a:schemeClr val="bg1"/>
                </a:solidFill>
                <a:latin typeface="ＭＳ Ｐゴシック" pitchFamily="50" charset="-128"/>
              </a:rPr>
              <a:t>よ</a:t>
            </a:r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あなたの臨在の中 喜びあふれ 楽しみとこしえ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あなたの祝福と恵みは尽きない＊２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歌え　ハレルヤ　ハレ　ハレルヤ 来るべき主は生きてる＊２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わが魂主に飢え乾く あなただけが 私を満たす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あなたの祝福と恵みは尽きない＊２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歌え　ハレルヤ　ハレ　ハレルヤ 来るべき主は生きてる＊２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なんとすばらしい　なんとすばらしい　なんとすばらしい　主イエスの臨在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なんとすばらしい　なんとすばらしい　なんとすばらしい　主とともにいること</a:t>
            </a:r>
          </a:p>
        </p:txBody>
      </p:sp>
      <p:sp>
        <p:nvSpPr>
          <p:cNvPr id="762884" name="Text Box 4"/>
          <p:cNvSpPr txBox="1">
            <a:spLocks noChangeArrowheads="1"/>
          </p:cNvSpPr>
          <p:nvPr/>
        </p:nvSpPr>
        <p:spPr bwMode="auto">
          <a:xfrm>
            <a:off x="119297" y="56038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yo anata no rinzai no naka yorokobi afure tanoshimi tokoshie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anata no syukufuku to megumi wa tukinai*2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uta e hallelujah halle hallelujah kitarubeki shu wa ikiteru*2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waga tamashii shu ni uekawaku anata dakega watashi o mitasu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anata no syukufuku to megumi wa tukinai*2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uta e hallelujah halle hallelujah kitarubeki shu wa ikiteru*2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nanto subarashii nanto subarashii nanto subarashii shu iesu no rinzai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nanto subarashii nanto subarashii nanto subarashii shu to tomoni irukoto</a:t>
            </a:r>
          </a:p>
        </p:txBody>
      </p:sp>
      <p:sp>
        <p:nvSpPr>
          <p:cNvPr id="76288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288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288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しゅよあなたのりんざいのなか</a:t>
            </a:r>
          </a:p>
        </p:txBody>
      </p:sp>
    </p:spTree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452 Am P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主よあなたの臨在の中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3907" name="Text Box 3"/>
          <p:cNvSpPr txBox="1">
            <a:spLocks noChangeArrowheads="1"/>
          </p:cNvSpPr>
          <p:nvPr/>
        </p:nvSpPr>
        <p:spPr bwMode="auto">
          <a:xfrm>
            <a:off x="234" y="-381000"/>
            <a:ext cx="8869363" cy="431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3908" name="Text Box 4"/>
          <p:cNvSpPr txBox="1">
            <a:spLocks noChangeArrowheads="1"/>
          </p:cNvSpPr>
          <p:nvPr/>
        </p:nvSpPr>
        <p:spPr bwMode="auto">
          <a:xfrm>
            <a:off x="1" y="305268"/>
            <a:ext cx="8796338" cy="424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En tu presencia hay plenitud del gozo 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delicias a tu diestra delicias a tu diestra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Tu bendicion inagotable y tu favor sin limite*2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cantamaos aleluya ale aleluya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El esta vivo y regresara*2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dichoso yo por tener hanbre y sad de ti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solo tu satisface solo tu satisface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Tu bendicion inagotable y tu favor sin limite*2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cantamaos aleluya ale aleluya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El esta vivo y regresara*2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no hay nada mas hermoso no hay nada mas hermoso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no hay nada mas hermoso que habitar contigo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no hay nada mas hermoso no hay nada mas hermoso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no hay nada mas hermoso que habitar donde tu estas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6390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391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391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しゅよあなたのりんざいのなか</a:t>
            </a:r>
          </a:p>
        </p:txBody>
      </p: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453 G W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私の願い主イエスを</a:t>
            </a:r>
          </a:p>
        </p:txBody>
      </p:sp>
      <p:sp>
        <p:nvSpPr>
          <p:cNvPr id="76493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私の願い　主イエスを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心から　あがめたたえる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全ての賛美はあなたに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かけがえのない主イエスに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わが心と わがたましいを　あなただけに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生きるかぎり　あなたの道を 歩ませたまえ</a:t>
            </a:r>
          </a:p>
        </p:txBody>
      </p:sp>
      <p:sp>
        <p:nvSpPr>
          <p:cNvPr id="764932" name="Text Box 4"/>
          <p:cNvSpPr txBox="1">
            <a:spLocks noChangeArrowheads="1"/>
          </p:cNvSpPr>
          <p:nvPr/>
        </p:nvSpPr>
        <p:spPr bwMode="auto">
          <a:xfrm>
            <a:off x="347726" y="5338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negai Shu Iesu 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kara agame tataeru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sanbi wa anata ni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kakegae no nai Shu Iesu 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kokoro to waga tamashii o anatadake 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ikirukagiri anata no michi o ayumasetamae </a:t>
            </a:r>
          </a:p>
        </p:txBody>
      </p:sp>
      <p:sp>
        <p:nvSpPr>
          <p:cNvPr id="76493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493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4935" name="Text Box 8"/>
          <p:cNvSpPr txBox="1">
            <a:spLocks noChangeArrowheads="1"/>
          </p:cNvSpPr>
          <p:nvPr/>
        </p:nvSpPr>
        <p:spPr bwMode="auto">
          <a:xfrm>
            <a:off x="71438" y="-3048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わたしのねがいしゅいえすを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047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さあ賛美しよう救い主イエスに</a:t>
            </a:r>
            <a:endParaRPr lang="ja-JP" altLang="en-US" smtClean="0"/>
          </a:p>
        </p:txBody>
      </p:sp>
      <p:sp>
        <p:nvSpPr>
          <p:cNvPr id="24985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さあ　賛美しよう　救い主イエスに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さあ　賛美しよう　救い主イエスに</a:t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ホザナたたえよう　賛美しよう救いの岩</a:t>
            </a:r>
          </a:p>
          <a:p>
            <a:pPr algn="ctr" eaLnBrk="1" hangingPunct="1"/>
            <a:endParaRPr lang="ja-JP" altLang="en-US" sz="3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>
                <a:solidFill>
                  <a:schemeClr val="bg1"/>
                </a:solidFill>
                <a:latin typeface="ＭＳ Ｐゴシック" pitchFamily="50" charset="-128"/>
              </a:rPr>
              <a:t>ホザナたたえよう　賛美しよう救いの岩</a:t>
            </a:r>
          </a:p>
        </p:txBody>
      </p:sp>
      <p:sp>
        <p:nvSpPr>
          <p:cNvPr id="24986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Sa sambi siyoo sukui nushi Iesu ni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Sa sambi siyoo sukui nushi Iesu ni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hosanna tataeyoo sambi siyoo sukui no iwa</a:t>
            </a:r>
          </a:p>
          <a:p>
            <a:pPr algn="ctr" eaLnBrk="1" hangingPunct="1"/>
            <a:endParaRPr lang="en-US" altLang="ja-JP" sz="3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>
                <a:solidFill>
                  <a:srgbClr val="CCCCFF"/>
                </a:solidFill>
                <a:latin typeface="ＭＳ Ｐゴシック" pitchFamily="50" charset="-128"/>
              </a:rPr>
              <a:t>hosanna tataeyoo sambi siyoo sukui no iwa</a:t>
            </a:r>
          </a:p>
        </p:txBody>
      </p:sp>
      <p:sp>
        <p:nvSpPr>
          <p:cNvPr id="2498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498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498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しゅいえすこそはわがこころのいわ</a:t>
            </a:r>
          </a:p>
        </p:txBody>
      </p:sp>
    </p:spTree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453 G W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私の願い主イエスを　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</a:p>
        </p:txBody>
      </p:sp>
      <p:sp>
        <p:nvSpPr>
          <p:cNvPr id="765955" name="Text Box 4"/>
          <p:cNvSpPr txBox="1">
            <a:spLocks noChangeArrowheads="1"/>
          </p:cNvSpPr>
          <p:nvPr/>
        </p:nvSpPr>
        <p:spPr bwMode="auto">
          <a:xfrm>
            <a:off x="152401" y="560388"/>
            <a:ext cx="8796338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This is my desire to honor You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Lord with all my heart I worship You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All have within me 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I give You praise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And all that I adore is in You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Lord I give You my heart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give You my soul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 live for You alone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Every breath that I take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Every moment I'm awake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Lord have Your way in me</a:t>
            </a:r>
          </a:p>
        </p:txBody>
      </p:sp>
      <p:sp>
        <p:nvSpPr>
          <p:cNvPr id="765956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5957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5958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わたしのねがいしゅいえすを</a:t>
            </a:r>
          </a:p>
        </p:txBody>
      </p: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454 G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いつも主を求め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6979" name="Text Box 3"/>
          <p:cNvSpPr txBox="1">
            <a:spLocks noChangeArrowheads="1"/>
          </p:cNvSpPr>
          <p:nvPr/>
        </p:nvSpPr>
        <p:spPr bwMode="auto">
          <a:xfrm>
            <a:off x="152400" y="305268"/>
            <a:ext cx="8991600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いつも主を求め　恵み受けます　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私の全て　主にささげます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ほめたたえます　主を　主を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　主の主　王の王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生ける神だから　全てを治める　ほめ歌　ささげます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いつも主に感謝を　ささげ生きたい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主が変えられた　私のいのち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ほめたたえます　主を　主を</a:t>
            </a:r>
          </a:p>
        </p:txBody>
      </p:sp>
      <p:sp>
        <p:nvSpPr>
          <p:cNvPr id="766980" name="Text Box 4"/>
          <p:cNvSpPr txBox="1">
            <a:spLocks noChangeArrowheads="1"/>
          </p:cNvSpPr>
          <p:nvPr/>
        </p:nvSpPr>
        <p:spPr bwMode="auto">
          <a:xfrm>
            <a:off x="-76200" y="560388"/>
            <a:ext cx="94488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itumo Shu o motome megumi ukemasu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watashi no subete Shu ni sasagemasu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hometataemasu Shu o Shu o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Shu no Shu Oo no Oo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iketru kami dakara subete o osameru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home uta sasagemasu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itumo Shu ni kansya wo  sasage ikitai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 ga kaerareta watashi no inochi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hometataemasu Shu o Shu o </a:t>
            </a:r>
          </a:p>
        </p:txBody>
      </p:sp>
      <p:sp>
        <p:nvSpPr>
          <p:cNvPr id="76698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698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698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いつもしゅをもとめ</a:t>
            </a:r>
          </a:p>
        </p:txBody>
      </p: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いつも主を求め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68003" name="Text Box 4"/>
          <p:cNvSpPr txBox="1">
            <a:spLocks noChangeArrowheads="1"/>
          </p:cNvSpPr>
          <p:nvPr/>
        </p:nvSpPr>
        <p:spPr bwMode="auto">
          <a:xfrm>
            <a:off x="-76200" y="560388"/>
            <a:ext cx="94488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Here I am, I've come to find You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Here I am, too see Your grace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To bring to you an offering, 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 have to ask myself one thing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How can I do anything but praise, I praise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You You are God, You are Lord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You are all I'm living for 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You are King of everything 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 want my life to praise You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Here I am, I've come to thank You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Here I am, a life You've changed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Because You gave Your life for me,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You crucified Your Son for me</a:t>
            </a: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How can I do anything but praise, I praise</a:t>
            </a:r>
          </a:p>
        </p:txBody>
      </p:sp>
      <p:sp>
        <p:nvSpPr>
          <p:cNvPr id="76800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800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8006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いつもしゅをもとめ</a:t>
            </a:r>
          </a:p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455 G W 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主の血潮と油注ぎ</a:t>
            </a:r>
          </a:p>
        </p:txBody>
      </p:sp>
      <p:sp>
        <p:nvSpPr>
          <p:cNvPr id="769027" name="Text Box 3"/>
          <p:cNvSpPr txBox="1">
            <a:spLocks noChangeArrowheads="1"/>
          </p:cNvSpPr>
          <p:nvPr/>
        </p:nvSpPr>
        <p:spPr bwMode="auto">
          <a:xfrm>
            <a:off x="152405" y="560388"/>
            <a:ext cx="8869363" cy="3630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主の血潮と　油そそぎ　われらを　王である祭司とする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祈りの香と　賛美のいけにえ　たえまなく　ささげる時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天でなされる礼拝　今この地に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主の栄光　雲のように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喜びの歌　御国にみちあふれる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ダビデの幕屋が　建て直される</a:t>
            </a:r>
          </a:p>
        </p:txBody>
      </p:sp>
      <p:sp>
        <p:nvSpPr>
          <p:cNvPr id="769028" name="Text Box 4"/>
          <p:cNvSpPr txBox="1">
            <a:spLocks noChangeArrowheads="1"/>
          </p:cNvSpPr>
          <p:nvPr/>
        </p:nvSpPr>
        <p:spPr bwMode="auto">
          <a:xfrm>
            <a:off x="-76200" y="941388"/>
            <a:ext cx="94488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chishioto abura sosogi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Warerao oo dearu saishitosuru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Inorino kooto sambino ikenie Taemanaku sasageru toki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Tende nasareru reihai ima konochini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 eikoo kumono yooni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Yorokobino uta mikunini michiafureru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Dabideno makuyaga tatenaosareru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76902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6903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6903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しゅのちしおとあぶらそそぎ</a:t>
            </a:r>
          </a:p>
        </p:txBody>
      </p: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456 A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Ｗ 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私の愛する方</a:t>
            </a:r>
          </a:p>
        </p:txBody>
      </p:sp>
      <p:sp>
        <p:nvSpPr>
          <p:cNvPr id="770051" name="Text Box 3"/>
          <p:cNvSpPr txBox="1">
            <a:spLocks noChangeArrowheads="1"/>
          </p:cNvSpPr>
          <p:nvPr/>
        </p:nvSpPr>
        <p:spPr bwMode="auto">
          <a:xfrm>
            <a:off x="152405" y="636588"/>
            <a:ext cx="886936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わたしの愛する方　なんと美しく慕わしい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 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この身も　この心も　すべてあなたのもの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花嫁は待っています　花婿が来られるのを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いつの日か　顔と顔を合わせ　御そばにゆく日まで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あなたを愛していますあなたの全てが愛しい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心尽くし　御霊も花嫁も待ち望む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来て下さい　花婿　主イエスよ</a:t>
            </a:r>
          </a:p>
        </p:txBody>
      </p:sp>
      <p:sp>
        <p:nvSpPr>
          <p:cNvPr id="770052" name="Text Box 4"/>
          <p:cNvSpPr txBox="1">
            <a:spLocks noChangeArrowheads="1"/>
          </p:cNvSpPr>
          <p:nvPr/>
        </p:nvSpPr>
        <p:spPr bwMode="auto">
          <a:xfrm>
            <a:off x="119297" y="9148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watashino aisurukata nanto utsukushii shitawashii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konomimo konokokoromo subete anatanomono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hanayomewa matteimasu hanamukoga korarerunowo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itsuno hika kawoto kawowo awase misobani yukuhimade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anatawo aishiteimasu anatano subetega itoshii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kokoro tsukushi mitamamo hanayomemo machinozomu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明朝" pitchFamily="18" charset="-128"/>
                <a:ea typeface="ＭＳ Ｐ明朝" pitchFamily="18" charset="-128"/>
              </a:rPr>
              <a:t>kitekudasai hanamuko shuiesuyo </a:t>
            </a:r>
          </a:p>
        </p:txBody>
      </p:sp>
      <p:sp>
        <p:nvSpPr>
          <p:cNvPr id="77005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005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005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わたしのあいするかたなんとうつくしくしたわしい</a:t>
            </a:r>
          </a:p>
        </p:txBody>
      </p:sp>
    </p:spTree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457 </a:t>
            </a:r>
            <a:r>
              <a:rPr lang="en-US" altLang="ja-JP" sz="1400" dirty="0" err="1" smtClean="0">
                <a:solidFill>
                  <a:schemeClr val="bg1"/>
                </a:solidFill>
                <a:latin typeface="ＭＳ Ｐゴシック" pitchFamily="50" charset="-128"/>
              </a:rPr>
              <a:t>Em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 W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1200" dirty="0" smtClean="0">
                <a:solidFill>
                  <a:schemeClr val="bg1"/>
                </a:solidFill>
                <a:latin typeface="ＭＳ Ｐゴシック" pitchFamily="50" charset="-128"/>
              </a:rPr>
              <a:t>油注ぎあなたのものとなるために</a:t>
            </a:r>
          </a:p>
        </p:txBody>
      </p:sp>
      <p:sp>
        <p:nvSpPr>
          <p:cNvPr id="771075" name="Text Box 3"/>
          <p:cNvSpPr txBox="1">
            <a:spLocks noChangeArrowheads="1"/>
          </p:cNvSpPr>
          <p:nvPr/>
        </p:nvSpPr>
        <p:spPr bwMode="auto">
          <a:xfrm>
            <a:off x="234" y="7624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油注ぎ　あなたのものとなるため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満たして　わたしのすべて　ささげる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御霊の油注ぎ　とめどなく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わたしのすべて　つくり変えていく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油注ぎ　油注ぎ　油注ぎ</a:t>
            </a:r>
          </a:p>
        </p:txBody>
      </p:sp>
      <p:sp>
        <p:nvSpPr>
          <p:cNvPr id="771076" name="Text Box 4"/>
          <p:cNvSpPr txBox="1">
            <a:spLocks noChangeArrowheads="1"/>
          </p:cNvSpPr>
          <p:nvPr/>
        </p:nvSpPr>
        <p:spPr bwMode="auto">
          <a:xfrm>
            <a:off x="1" y="991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aburasosogi anatano monoto narutame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shuyo mitashite watashinosubete sasageru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mitamano aburasosogi tomedonaku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watashino subete tsukuri kaeteyuku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aburasosogi aburasosogi aburasosogi </a:t>
            </a:r>
          </a:p>
        </p:txBody>
      </p:sp>
      <p:sp>
        <p:nvSpPr>
          <p:cNvPr id="77107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107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107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あぶらそそぎあなたのものとなるために</a:t>
            </a:r>
          </a:p>
        </p:txBody>
      </p:sp>
    </p:spTree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458 F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イエス</a:t>
            </a:r>
            <a:r>
              <a:rPr lang="ja-JP" altLang="en-US" sz="1400" dirty="0" err="1" smtClean="0">
                <a:solidFill>
                  <a:schemeClr val="bg1"/>
                </a:solidFill>
                <a:latin typeface="ＭＳ Ｐゴシック" pitchFamily="50" charset="-128"/>
              </a:rPr>
              <a:t>愛します愛します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心注ぎ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2099" name="Text Box 2051"/>
          <p:cNvSpPr txBox="1">
            <a:spLocks noChangeArrowheads="1"/>
          </p:cNvSpPr>
          <p:nvPr/>
        </p:nvSpPr>
        <p:spPr bwMode="auto">
          <a:xfrm>
            <a:off x="198438" y="762000"/>
            <a:ext cx="8869362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イエス愛します　愛します　心注ぎ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ただあなただけ　慕い求めます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あふれる　あふれる あなたを慕う思い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みそばに　引き寄せて　主よ　慕い求めます</a:t>
            </a:r>
          </a:p>
        </p:txBody>
      </p:sp>
      <p:sp>
        <p:nvSpPr>
          <p:cNvPr id="772100" name="Text Box 2052"/>
          <p:cNvSpPr txBox="1">
            <a:spLocks noChangeArrowheads="1"/>
          </p:cNvSpPr>
          <p:nvPr/>
        </p:nvSpPr>
        <p:spPr bwMode="auto">
          <a:xfrm>
            <a:off x="347726" y="10672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iesu aisimasu aisimasu kokoro sosogi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tada anatadake shitaimotomemasu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afureru afureru anatawo shitau omoi</a:t>
            </a:r>
          </a:p>
          <a:p>
            <a:pPr algn="ctr" eaLnBrk="1" hangingPunct="1"/>
            <a:endParaRPr lang="en-US" altLang="ja-JP" sz="28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hlink"/>
                </a:solidFill>
                <a:latin typeface="ＭＳ Ｐゴシック" pitchFamily="50" charset="-128"/>
              </a:rPr>
              <a:t>misobani hikiyosete Shu yo shitaimotomemasu</a:t>
            </a:r>
          </a:p>
        </p:txBody>
      </p:sp>
      <p:sp>
        <p:nvSpPr>
          <p:cNvPr id="772101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2102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2103" name="Text Box 2055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 err="1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いえす</a:t>
            </a:r>
            <a:r>
              <a:rPr lang="ja-JP" altLang="en-US" sz="1000" baseline="0" dirty="0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あいしますあいしますこころそそぎ</a:t>
            </a:r>
          </a:p>
        </p:txBody>
      </p: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122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3603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459 D P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どんな時でも</a:t>
            </a:r>
            <a:endParaRPr lang="ja-JP" altLang="en-US" smtClean="0"/>
          </a:p>
        </p:txBody>
      </p:sp>
      <p:sp>
        <p:nvSpPr>
          <p:cNvPr id="773123" name="Text Box 2051"/>
          <p:cNvSpPr txBox="1">
            <a:spLocks noChangeArrowheads="1"/>
          </p:cNvSpPr>
          <p:nvPr/>
        </p:nvSpPr>
        <p:spPr bwMode="auto">
          <a:xfrm>
            <a:off x="274638" y="228600"/>
            <a:ext cx="8869362" cy="9913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どんな時でも私は　賛美を決してやめることない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それはあなたが私を　愛してること知ってるから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どんな場所でも私は　賛美を決してやめることない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それはあなたが私と　一緒にいて守っているから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今もあなたが　一番必要　すべてを満たしてくれるお方</a:t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恵みに応え　目を上げ歌う　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賛美をやめることはない　いつもいつまでも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賛美は永遠に　賛美は永遠に　賛美は永遠に　あなたに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賛美は永遠に　賛美は永遠に　賛美は永遠に　あなたに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3124" name="Text Box 2052"/>
          <p:cNvSpPr txBox="1">
            <a:spLocks noChangeArrowheads="1"/>
          </p:cNvSpPr>
          <p:nvPr/>
        </p:nvSpPr>
        <p:spPr bwMode="auto">
          <a:xfrm>
            <a:off x="1" y="533868"/>
            <a:ext cx="8796338" cy="905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Donnatokidemo watasiha sanbiwo ketuusite yamerukotonai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Soreha anataga watasiwo aisiterukoto sitterukara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Donnabasyodemo watasiha sanbiwo kesitte yamerukotonai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Soreha anataga watasito ittsyoniite mamotte irukara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Imamo anataga itiban hituyou subetewo mitasitekureruokata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Meguminikotae mewoageutau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sannbiwo yamerukotohanai itumo itumademo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Sanbiha eienni Sanbiha eienni Sanbiha eienni anatani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Sanbiha eienni Sanbiha eienni Sanbiha eienni anatani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3125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73126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3127" name="Text Box 2055"/>
          <p:cNvSpPr txBox="1">
            <a:spLocks noChangeArrowheads="1"/>
          </p:cNvSpPr>
          <p:nvPr/>
        </p:nvSpPr>
        <p:spPr bwMode="auto">
          <a:xfrm>
            <a:off x="44" y="1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さんび</a:t>
            </a:r>
          </a:p>
        </p:txBody>
      </p:sp>
      <p:sp>
        <p:nvSpPr>
          <p:cNvPr id="773128" name="Text Box 2056"/>
          <p:cNvSpPr txBox="1">
            <a:spLocks noChangeArrowheads="1"/>
          </p:cNvSpPr>
          <p:nvPr/>
        </p:nvSpPr>
        <p:spPr bwMode="auto">
          <a:xfrm>
            <a:off x="71438" y="-320675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どんなときでもわたしは</a:t>
            </a:r>
          </a:p>
        </p:txBody>
      </p: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460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D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あなたの声をもとめて</a:t>
            </a:r>
            <a:endParaRPr lang="ja-JP" altLang="en-US" dirty="0" smtClean="0"/>
          </a:p>
        </p:txBody>
      </p:sp>
      <p:sp>
        <p:nvSpPr>
          <p:cNvPr id="774147" name="Text Box 1027"/>
          <p:cNvSpPr txBox="1">
            <a:spLocks noChangeArrowheads="1"/>
          </p:cNvSpPr>
          <p:nvPr/>
        </p:nvSpPr>
        <p:spPr bwMode="auto">
          <a:xfrm>
            <a:off x="234" y="406400"/>
            <a:ext cx="8869363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あなたの声を　求めて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あなたの顔　求めて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あなたの心　求めて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御前に出る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全てを委ねて　全てを捧げて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あなたを求めて　礼拝します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4148" name="Text Box 1028"/>
          <p:cNvSpPr txBox="1">
            <a:spLocks noChangeArrowheads="1"/>
          </p:cNvSpPr>
          <p:nvPr/>
        </p:nvSpPr>
        <p:spPr bwMode="auto">
          <a:xfrm>
            <a:off x="1" y="660400"/>
            <a:ext cx="8796338" cy="1239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koewo motomete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kawo motomete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kokoro motomete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Mimaeni deru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Subetewo yudanete subetewo sasagete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Anatawo motomete reihai simasu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414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415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415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あなたのこえをもとめて</a:t>
            </a:r>
          </a:p>
        </p:txBody>
      </p: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461 A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W 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全ての疲れた人よ</a:t>
            </a:r>
            <a:endParaRPr lang="ja-JP" altLang="en-US" smtClean="0"/>
          </a:p>
        </p:txBody>
      </p:sp>
      <p:sp>
        <p:nvSpPr>
          <p:cNvPr id="775171" name="Text Box 3"/>
          <p:cNvSpPr txBox="1">
            <a:spLocks noChangeArrowheads="1"/>
          </p:cNvSpPr>
          <p:nvPr/>
        </p:nvSpPr>
        <p:spPr bwMode="auto">
          <a:xfrm>
            <a:off x="0" y="228600"/>
            <a:ext cx="91440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accent2"/>
              </a:solidFill>
              <a:latin typeface="ＭＳ Ｐ明朝" pitchFamily="18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すべての疲れた人よ　重荷　悩み負う人よ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イエスの前に出て行こう　すべてを　今手放そう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今主よ　私の心に 触れて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　御腕に　抱いてください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あなたの愛に　飛び込みます　必ず受け止めてくれるから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あなたの腕に　飛び込みます　必ず受け止めてくれるから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5172" name="Text Box 4"/>
          <p:cNvSpPr txBox="1">
            <a:spLocks noChangeArrowheads="1"/>
          </p:cNvSpPr>
          <p:nvPr/>
        </p:nvSpPr>
        <p:spPr bwMode="auto">
          <a:xfrm>
            <a:off x="0" y="990600"/>
            <a:ext cx="91440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 tsukareta hitoyo omoni nayami ouhitoyo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Iesuno maeni dete ikou subetewo ima tebanasou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syuyo watasino kokoroni hurete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miudeni idaite kudasai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aini tobikomimasu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kanarazu uketomete kurerukara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anatanoudeni tobikomimasu kanarazu uketomete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kurerukara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517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517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517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</p:txBody>
      </p:sp>
      <p:sp>
        <p:nvSpPr>
          <p:cNvPr id="775176" name="Text Box 9"/>
          <p:cNvSpPr txBox="1">
            <a:spLocks noChangeArrowheads="1"/>
          </p:cNvSpPr>
          <p:nvPr/>
        </p:nvSpPr>
        <p:spPr bwMode="auto">
          <a:xfrm>
            <a:off x="223838" y="-4572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すべてのつかれたひとよ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048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主イエスこそはわが心の岩</a:t>
            </a:r>
            <a:endParaRPr lang="ja-JP" altLang="en-US" smtClean="0"/>
          </a:p>
        </p:txBody>
      </p:sp>
      <p:sp>
        <p:nvSpPr>
          <p:cNvPr id="250883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主イエスこそは　わが心の岩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主イエスこそは　わが心の岩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ホザナ主の御名に　主の御名に　ほまれあれ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ホザナ主の御名に　主の御名に　ほまれあれ</a:t>
            </a:r>
          </a:p>
        </p:txBody>
      </p:sp>
      <p:sp>
        <p:nvSpPr>
          <p:cNvPr id="250884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koso wa  waga kokoro no iwa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iesu koso wa  waga kokoro no iwa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shu no mina ni  shu no mina ni homare are 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hosanna shu no mina ni  shu no mina ni homare are</a:t>
            </a:r>
          </a:p>
        </p:txBody>
      </p:sp>
      <p:sp>
        <p:nvSpPr>
          <p:cNvPr id="25088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5088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5088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しゅいえすこそはわがこころのいわ</a:t>
            </a:r>
          </a:p>
        </p:txBody>
      </p:sp>
    </p:spTree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462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王なる主の御名すべての上に立つ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6195" name="Text Box 1027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王なる主の御名　全ての上に立つ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我らは主の民　この地を勝ち取るために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御国を解き放つ　我らの国にこの街に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王なる主の栄光　天と地が一つにされる　         </a:t>
            </a:r>
          </a:p>
        </p:txBody>
      </p:sp>
      <p:sp>
        <p:nvSpPr>
          <p:cNvPr id="776196" name="Text Box 1028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naru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ueni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tami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konotiwo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katitorutameni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Mikuniwo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tokihanatu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konomatini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Ounaru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tentotiga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hitotuni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sareru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61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61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61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おうなるしゅのみなすべてのうえにたつ</a:t>
            </a:r>
          </a:p>
        </p:txBody>
      </p:sp>
    </p:spTree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463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ほほえみかけてかたりかけて</a:t>
            </a:r>
          </a:p>
        </p:txBody>
      </p:sp>
      <p:sp>
        <p:nvSpPr>
          <p:cNvPr id="777219" name="Text Box 3"/>
          <p:cNvSpPr txBox="1">
            <a:spLocks noChangeArrowheads="1"/>
          </p:cNvSpPr>
          <p:nvPr/>
        </p:nvSpPr>
        <p:spPr bwMode="auto">
          <a:xfrm>
            <a:off x="152405" y="508000"/>
            <a:ext cx="8869363" cy="635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ほほえみかけて　かたりかけて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かおとかお合わせ　見つめ合った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引き寄せられて　いだかれて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まえに向かって　あるいていた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やさしいまなざし　わたしのちから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なみだぬぐい　きぼうもたらす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手をとって抱いて　あいをかんじる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そのまなこの　おくにわたしはいる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7220" name="Text Box 4"/>
          <p:cNvSpPr txBox="1">
            <a:spLocks noChangeArrowheads="1"/>
          </p:cNvSpPr>
          <p:nvPr/>
        </p:nvSpPr>
        <p:spPr bwMode="auto">
          <a:xfrm>
            <a:off x="0" y="762000"/>
            <a:ext cx="91440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Hohoemi kakete katari kakete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Kaoto kao wo awase mitume atta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hikiyose rarete idakarete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Maeni mukatte aruiteita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Yasasii manazasii watasino tikara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Namida nugui kibou motarasu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Tewo totte idaite aiwo kannjiru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Sono manakono okuni watasiha iru </a:t>
            </a:r>
          </a:p>
        </p:txBody>
      </p:sp>
      <p:sp>
        <p:nvSpPr>
          <p:cNvPr id="77722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722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722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ほほえみかけてかたりかけて</a:t>
            </a:r>
          </a:p>
        </p:txBody>
      </p:sp>
    </p:spTree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464 F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主よ　感謝します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78243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感謝します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すべての恵みを　心から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主よ　感謝します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命にまさる　その恵みを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感謝のこころ　感謝の心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78244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Kannsya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simasu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megumiwo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kokorokara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Kannsya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simasu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Inotini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masaru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megumiwo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Kasyano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Kasyano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824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7824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7824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しゅよかんしゃしますすべてのめぐみをこころから</a:t>
            </a:r>
          </a:p>
        </p:txBody>
      </p: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</a:rPr>
              <a:t>465 E W </a:t>
            </a:r>
            <a:r>
              <a:rPr lang="ja-JP" altLang="en-US" sz="1400" smtClean="0">
                <a:solidFill>
                  <a:schemeClr val="bg1"/>
                </a:solidFill>
              </a:rPr>
              <a:t>あなただけ あなただけ</a:t>
            </a:r>
          </a:p>
        </p:txBody>
      </p:sp>
      <p:sp>
        <p:nvSpPr>
          <p:cNvPr id="779267" name="Text Box 3"/>
          <p:cNvSpPr txBox="1">
            <a:spLocks noChangeArrowheads="1"/>
          </p:cNvSpPr>
          <p:nvPr/>
        </p:nvSpPr>
        <p:spPr bwMode="auto">
          <a:xfrm>
            <a:off x="274638" y="610068"/>
            <a:ext cx="8869362" cy="514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3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あなただけ　あなただけ</a:t>
            </a:r>
          </a:p>
          <a:p>
            <a:pPr algn="ctr" eaLnBrk="1" hangingPunct="1"/>
            <a:endParaRPr lang="ja-JP" altLang="en-US" sz="3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我が望み　我がすべて</a:t>
            </a:r>
          </a:p>
        </p:txBody>
      </p:sp>
      <p:sp>
        <p:nvSpPr>
          <p:cNvPr id="779268" name="Text Box 4"/>
          <p:cNvSpPr txBox="1">
            <a:spLocks noChangeArrowheads="1"/>
          </p:cNvSpPr>
          <p:nvPr/>
        </p:nvSpPr>
        <p:spPr bwMode="auto">
          <a:xfrm>
            <a:off x="1" y="1448268"/>
            <a:ext cx="8796338" cy="582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anata dake anatadake</a:t>
            </a: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200" baseline="0">
                <a:solidFill>
                  <a:srgbClr val="CCCCFF"/>
                </a:solidFill>
                <a:latin typeface="ＭＳ Ｐゴシック" pitchFamily="50" charset="-128"/>
              </a:rPr>
              <a:t>　　</a:t>
            </a:r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waganozomi wagasubete</a:t>
            </a: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7926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7927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77927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あなただけ</a:t>
            </a:r>
          </a:p>
        </p:txBody>
      </p: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466  D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主の愛はとこしえまで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029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主の愛は　とこしえまで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その恵は　つきず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朝ごとに　来る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新しい　あなたの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まことは　力強い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8029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tokosiemade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megumiha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tukizu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Asagotoni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Atarasii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Makotoha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tikara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duyoi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8029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029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029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しゅのあいはとこしえまでそのめぐみはつきず</a:t>
            </a:r>
          </a:p>
        </p:txBody>
      </p: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467 E P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あなたを待ちのぞむ</a:t>
            </a:r>
          </a:p>
        </p:txBody>
      </p:sp>
      <p:sp>
        <p:nvSpPr>
          <p:cNvPr id="781315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あなたを　待ち望む</a:t>
            </a:r>
          </a:p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主よ来て　ください</a:t>
            </a:r>
          </a:p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</a:rPr>
              <a:t> </a:t>
            </a: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主の力強い　臨在の中に立ち</a:t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</a:rPr>
              <a:t> </a:t>
            </a: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シャカイナ・グローリー　カムダウン</a:t>
            </a:r>
          </a:p>
          <a:p>
            <a:pPr algn="ctr" eaLnBrk="1" hangingPunct="1"/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3200" baseline="0">
                <a:solidFill>
                  <a:schemeClr val="bg1"/>
                </a:solidFill>
                <a:latin typeface="ＭＳ Ｐゴシック" pitchFamily="50" charset="-128"/>
              </a:rPr>
              <a:t>シャカイナ・グローリー　カムダウン</a:t>
            </a:r>
          </a:p>
        </p:txBody>
      </p:sp>
      <p:sp>
        <p:nvSpPr>
          <p:cNvPr id="781316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Anata wo machinozomu</a:t>
            </a: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Shuyo kitekudasai</a:t>
            </a: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rgbClr val="CCCCFF"/>
                </a:solidFill>
                <a:latin typeface="ＭＳ Ｐゴシック" pitchFamily="50" charset="-128"/>
              </a:rPr>
              <a:t>Shu no chiakrazuyoi rinzai no naka ni tachi</a:t>
            </a: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>
                <a:solidFill>
                  <a:schemeClr val="hlink"/>
                </a:solidFill>
                <a:latin typeface="ＭＳ Ｐゴシック" pitchFamily="50" charset="-128"/>
              </a:rPr>
              <a:t>Shekinah Glory come down </a:t>
            </a:r>
          </a:p>
          <a:p>
            <a:pPr algn="ctr" eaLnBrk="1" hangingPunct="1"/>
            <a:r>
              <a:rPr lang="en-US" altLang="ja-JP" sz="3200" baseline="0">
                <a:solidFill>
                  <a:schemeClr val="hlink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chemeClr val="hlink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hlink"/>
                </a:solidFill>
                <a:latin typeface="ＭＳ Ｐゴシック" pitchFamily="50" charset="-128"/>
              </a:rPr>
              <a:t>Shekinah Glory come down</a:t>
            </a:r>
            <a:br>
              <a:rPr lang="en-US" altLang="ja-JP" sz="3200" baseline="0">
                <a:solidFill>
                  <a:schemeClr val="hlink"/>
                </a:solidFill>
                <a:latin typeface="ＭＳ Ｐゴシック" pitchFamily="50" charset="-128"/>
              </a:rPr>
            </a:br>
            <a:endParaRPr lang="en-US" altLang="ja-JP" sz="3200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8131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131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131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あなたをまちのぞむみあしのひびきを</a:t>
            </a:r>
          </a:p>
        </p:txBody>
      </p: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55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467 E P   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あなたを待ちのぞむ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</a:p>
        </p:txBody>
      </p:sp>
      <p:sp>
        <p:nvSpPr>
          <p:cNvPr id="782339" name="Text Box 3"/>
          <p:cNvSpPr txBox="1">
            <a:spLocks noChangeArrowheads="1"/>
          </p:cNvSpPr>
          <p:nvPr/>
        </p:nvSpPr>
        <p:spPr bwMode="auto">
          <a:xfrm>
            <a:off x="152405" y="381000"/>
            <a:ext cx="8869363" cy="948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wait for You We wait for You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wait for You to walk in the room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 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Here we are standing in Your presence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Here we are standing in Your presence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Shekinah Glory come down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Shekinah Glory come down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 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Release the fullness of Your Spirit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Shekinah Glory come down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Shekinah Glory come down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2340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82341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2342" name="Text Box 6"/>
          <p:cNvSpPr txBox="1">
            <a:spLocks noChangeArrowheads="1"/>
          </p:cNvSpPr>
          <p:nvPr/>
        </p:nvSpPr>
        <p:spPr bwMode="auto">
          <a:xfrm>
            <a:off x="44" y="-4572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あなたをまちのぞむみあしのひびきを</a:t>
            </a:r>
          </a:p>
        </p:txBody>
      </p:sp>
    </p:spTree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468 G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わがたましいよ主をほめよ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3363" name="Text Box 3"/>
          <p:cNvSpPr txBox="1">
            <a:spLocks noChangeArrowheads="1"/>
          </p:cNvSpPr>
          <p:nvPr/>
        </p:nvSpPr>
        <p:spPr bwMode="auto">
          <a:xfrm>
            <a:off x="274638" y="233363"/>
            <a:ext cx="88693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わがたましい　主をほめよ　聖なる御名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今までより　声あげ　礼拝します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日が昇る　今日もまた　あなたに歌おう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たとえ何が起ころうと　日暮れにもたたえる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怒るに遅い　深い愛　偉大な主の御名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一万もの理由のゆえに　主に歌い続ける</a:t>
            </a: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よわい重ね　力　尽き　終わりを　迎えても</a:t>
            </a:r>
          </a:p>
          <a:p>
            <a:pPr algn="ctr" eaLnBrk="1" hangingPunct="1"/>
            <a:endParaRPr lang="ja-JP" altLang="en-US" sz="2300" b="1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300" b="1" baseline="0">
                <a:solidFill>
                  <a:schemeClr val="bg1"/>
                </a:solidFill>
                <a:latin typeface="ＭＳ Ｐゴシック" pitchFamily="50" charset="-128"/>
              </a:rPr>
              <a:t>やむことなく　主にほめ歌う　一万年また永遠に</a:t>
            </a:r>
          </a:p>
        </p:txBody>
      </p:sp>
      <p:sp>
        <p:nvSpPr>
          <p:cNvPr id="783364" name="Text Box 4"/>
          <p:cNvSpPr txBox="1">
            <a:spLocks noChangeArrowheads="1"/>
          </p:cNvSpPr>
          <p:nvPr/>
        </p:nvSpPr>
        <p:spPr bwMode="auto">
          <a:xfrm>
            <a:off x="119297" y="50211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Wagatamasiiyo</a:t>
            </a:r>
            <a:r>
              <a:rPr lang="ja-JP" altLang="en-US" sz="23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shuwo</a:t>
            </a:r>
            <a:r>
              <a:rPr lang="ja-JP" altLang="en-US" sz="23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homeyo seinaru mina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imamadeyori koe age reihai shimasu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Higa noboru kyou mo mata anata ni utaoo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tatoe naniga okorouto higurenimo tataeru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ikaruni osoi fukaiai idaina shuno mina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itiman mono riyuu no yueni shuni utai tsuzukeru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yowai wo kasane chikara tsuki owari wo mukae temo</a:t>
            </a:r>
          </a:p>
          <a:p>
            <a:pPr algn="ctr" eaLnBrk="1" hangingPunct="1"/>
            <a:endParaRPr lang="en-US" altLang="ja-JP" sz="23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300" baseline="0">
                <a:solidFill>
                  <a:srgbClr val="CCCCFF"/>
                </a:solidFill>
                <a:latin typeface="ＭＳ Ｐゴシック" pitchFamily="50" charset="-128"/>
              </a:rPr>
              <a:t>yamukotonaku shuni home utau ichiman nenn mata towani</a:t>
            </a:r>
          </a:p>
        </p:txBody>
      </p:sp>
      <p:sp>
        <p:nvSpPr>
          <p:cNvPr id="78336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336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336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わがたましいよしゅをほめよ</a:t>
            </a:r>
          </a:p>
        </p:txBody>
      </p:sp>
    </p:spTree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55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468 G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わがたましいよ主をほめよ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</a:p>
        </p:txBody>
      </p:sp>
      <p:sp>
        <p:nvSpPr>
          <p:cNvPr id="784387" name="Text Box 3"/>
          <p:cNvSpPr txBox="1">
            <a:spLocks noChangeArrowheads="1"/>
          </p:cNvSpPr>
          <p:nvPr/>
        </p:nvSpPr>
        <p:spPr bwMode="auto">
          <a:xfrm>
            <a:off x="152405" y="381000"/>
            <a:ext cx="8869363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Bless the Lord oh my soul oh my soul Worship His Holy name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Sing like never before oh my soul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I’ll worship His Holy name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The sun comes up It’s a new day dawning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It’s time to sing Your song again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whatever may pass and whatever lies before me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Let me be singing when the evening comes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You’re rich in love and You’re slow to anger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Your name is great and your heart is kind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For all Your goodness I will keep on singing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Ten thousand reasons for my heart to find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on that day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When my strength is failing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The end draws near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my time has come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Still my soul will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Sing Your praise unending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Ten thousand years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And then forevermore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Forevermore</a:t>
            </a:r>
          </a:p>
        </p:txBody>
      </p:sp>
      <p:sp>
        <p:nvSpPr>
          <p:cNvPr id="784388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784389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4390" name="Text Box 6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  <p:sp>
        <p:nvSpPr>
          <p:cNvPr id="784391" name="Text Box 7"/>
          <p:cNvSpPr txBox="1">
            <a:spLocks noChangeArrowheads="1"/>
          </p:cNvSpPr>
          <p:nvPr/>
        </p:nvSpPr>
        <p:spPr bwMode="auto">
          <a:xfrm>
            <a:off x="71438" y="-320675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わがたましいよしゅをほめよ</a:t>
            </a:r>
          </a:p>
        </p:txBody>
      </p:sp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469 E W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365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日の中であなたを恋いしたう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541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365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日の中で　あなたを　こいしたう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日々の生活の中で　あなたに　思いを寄せる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朝に昼に　夜にたえず　あなたをほめ続ける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私の主は　まどろまない　ねむらない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だから　ほめつづける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8541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Sanbyakurokujyugoniti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nonkade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koisitau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Hibino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seikatuno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nakade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omoiwo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yoseru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Asani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hiruni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yoruni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taezu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hometudukeru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Watasinosyuha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madoromanai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nemuranai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Dakara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hometudukeru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8541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541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541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さんびゃくろくじゅうごにちのなかで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048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主イエスこそはわが心の岩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5190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"O magnify the Lord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He is Worthy to be praised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"O magnify the Lord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 He is Worthy to be praised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Hosanna, Blessed be the rock,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the rock of my Salvation * 2“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Hosanna, Blessed be the rock,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Blessed be the rock of my Salvation * 2"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25190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5190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5191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しゅいえすこそはわがこころのいわ</a:t>
            </a:r>
          </a:p>
        </p:txBody>
      </p:sp>
    </p:spTree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4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470 G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強く　雄々しく　恐れなく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6435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強く　雄々しく　恐れなく　聖霊の力を受け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</a:rPr>
              <a:t> </a:t>
            </a: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全世界に出て行き　福音を伝えよう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十字架で流されたキリストの血潮は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死のとげとすべてののろいに勝利した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だから　今立ち上がり　心から叫ぼう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私は福音を恥とは思わない　イエ！</a:t>
            </a: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全ての人に福音を</a:t>
            </a:r>
          </a:p>
          <a:p>
            <a:pPr algn="ctr" eaLnBrk="1" hangingPunct="1"/>
            <a:endParaRPr lang="ja-JP" altLang="en-US" sz="26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神の恵みを　伝えよう　イエ！</a:t>
            </a:r>
          </a:p>
        </p:txBody>
      </p:sp>
      <p:sp>
        <p:nvSpPr>
          <p:cNvPr id="786436" name="Text Box 4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Tuyoku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oosiku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osorenaku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seireino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tikarawouke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Zennsekaini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deteiki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hukuinnwo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tutaeyou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Jyujikade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nagasareta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kirisutono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tishiwoha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Sinotogeto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noroini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syourisita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Dakara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imatatiagari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kokorokara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sakebou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Watasihahukuinnwo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hajitoha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ｏｍｏｈａｎａｉ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Subetenohitoni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hukuinnwo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Kaminomegumino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hukuinnwo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tutaeyou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</a:t>
            </a:r>
          </a:p>
        </p:txBody>
      </p:sp>
      <p:sp>
        <p:nvSpPr>
          <p:cNvPr id="78643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643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643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あなたをまちつよくおおしくおそれなく</a:t>
            </a:r>
          </a:p>
        </p:txBody>
      </p:sp>
    </p:spTree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471  C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no  longer slaves E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7459" name="Text Box 3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7460" name="Text Box 4"/>
          <p:cNvSpPr txBox="1">
            <a:spLocks noChangeArrowheads="1"/>
          </p:cNvSpPr>
          <p:nvPr/>
        </p:nvSpPr>
        <p:spPr bwMode="auto">
          <a:xfrm>
            <a:off x="1" y="229068"/>
            <a:ext cx="8796338" cy="431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You unravel me, with a melody 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You surround me with a song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Of deliverance, from my enemies 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Till all my fears are gone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I’m no longer a slave to fear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I am a child of God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From my Mothers womb  You have chosen me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Love has called my name 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I’ve been born again, into your family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Your blood flows through my veins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You split the sea so I could walk right through it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My fears are drowned in perfect love</a:t>
            </a:r>
            <a:b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You rescued me and I will stand and sing</a:t>
            </a: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 am a child of God    </a:t>
            </a:r>
          </a:p>
        </p:txBody>
      </p:sp>
      <p:sp>
        <p:nvSpPr>
          <p:cNvPr id="7874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74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746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</p:spTree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472 D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指輪のような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8483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指輪のような　献身的な愛　試された誓い　古い契約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永遠の愛　嵐の中も地平線乗り越え　恵み来る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忠実であり　そしてこれからも誓い立てられ　だから歌い続る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いつまでもこの口はあなたをほめ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×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３</a:t>
            </a:r>
          </a:p>
          <a:p>
            <a:pPr algn="just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　いつまでもほめたたえる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賛美しよう　ほめたたえよ　天使と聖徒　ともに歌う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神の子にされ　やさしさで満たす　弱いものには　力与える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似姿に作られ　白に包まれ　灰を飾りに　花嫁となる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攻めと恥から自由になる　神知られて　だから歌い続ける 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8484" name="Text Box 4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Yubiwa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noyouna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kennshintekinaai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Tamesareta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chikaifuruikeiyaku 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Eienno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ai arashino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nakamo Chiheisen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norikoe  megumi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Chiujitsudeari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soshite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korekaramochikaitateradakarautaitsuzukeru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Itsumademo konokuchiwa anatawohome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                             Itsumademo hometataeru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              Sanbishiou hometataeyo tenshi to seito tomoni utau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Kaminokonisare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yasashisademitasu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Yowaimononiwachicaraataeru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NisugatanitsukurareshironitsutsumareHaiwokazarinihanayometonaru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Semeto jaji kara jiyuuninaru kaminishirarete Dakara utai tsu zukeru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8848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848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848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ゆびわのようなけんしんてきなあい</a:t>
            </a:r>
          </a:p>
        </p:txBody>
      </p:sp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06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472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指輪のような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9507" name="Text Box 2051"/>
          <p:cNvSpPr txBox="1">
            <a:spLocks noChangeArrowheads="1"/>
          </p:cNvSpPr>
          <p:nvPr/>
        </p:nvSpPr>
        <p:spPr bwMode="auto">
          <a:xfrm>
            <a:off x="533420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love is devoted like a ring of solid gold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Like a vow that is tested like a covenant of old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love is enduring through the winter rain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beyond the horizon with mercy for today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Faithful You have been and faithful you will be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pledge yourself to me and it</a:t>
            </a:r>
            <a:r>
              <a:rPr lang="en-US" altLang="ja-JP" sz="2800" baseline="0">
                <a:solidFill>
                  <a:schemeClr val="bg1"/>
                </a:solidFill>
              </a:rPr>
              <a:t>’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 why I sing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praise will ever be on my lips , ever be in my lips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Your praise will ever be on my lips , ever be in my lips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will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ｂ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 praised You will be praised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angels and saints we sing worthy are You Lord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will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ｂ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 praised You will be praised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angels and saints we sing worthy are You Lord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89508" name="Text Box 2052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8950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8951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89511" name="Text Box 2055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  <p:sp>
        <p:nvSpPr>
          <p:cNvPr id="789512" name="Text Box 2056"/>
          <p:cNvSpPr txBox="1">
            <a:spLocks noChangeArrowheads="1"/>
          </p:cNvSpPr>
          <p:nvPr/>
        </p:nvSpPr>
        <p:spPr bwMode="auto">
          <a:xfrm>
            <a:off x="71438" y="-3048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ゆびわのようなけんしんてきなあい</a:t>
            </a:r>
          </a:p>
        </p:txBody>
      </p:sp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主は情け深く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053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主は情け深く　憐れみ深く　怒るのに遅い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nasakebukaku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awaaremibukaku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ikarunoniosoi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いつくしみ　あわれみ　造られたもの　すべての上に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Itukusimi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awaremi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tukuraretamono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subetenoueni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聖徒たちは　あなたをたたえ　栄光を告げ　御わざを語る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Seitotatihaanatawo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tatae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eikouwotuge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miwazawokataru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あなたの王国は　永遠に　王国は　永遠に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oukokuha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eieinni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oukokuha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eiennni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その統治は　世々限りなく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Sonotouchiha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yoyokagirinaku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あなたの王国は　永遠に　王国は　永遠に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oukokuha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eieinni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oukokuha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eiennni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その統治は　世々限りなく　続く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Sonotouchiha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yoyokagirinaku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tuduku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0532" name="Text Box 4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053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053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053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しゅはなさけぶかく</a:t>
            </a:r>
          </a:p>
        </p:txBody>
      </p:sp>
    </p:spTree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474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神は我のために戦う</a:t>
            </a:r>
          </a:p>
        </p:txBody>
      </p:sp>
      <p:sp>
        <p:nvSpPr>
          <p:cNvPr id="791555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神は我らのために戦う　揺るがされない　御国を照らし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主の名によって　敵は滅ぶ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だから　叫ぼう　叫ぼう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神は我らのために戦う　暗闇を後退させている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主の名によって　敵は滅ぶ　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だから　叫ぼう　叫ぼう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生きる　滅びない よみがえりの力　自由ある　私は生きている 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生きる　滅びない　いやされたことを　宣言して　あなたをかかげる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御名により　御名により　御名により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1556" name="Text Box 4"/>
          <p:cNvSpPr txBox="1">
            <a:spLocks noChangeArrowheads="1"/>
          </p:cNvSpPr>
          <p:nvPr/>
        </p:nvSpPr>
        <p:spPr bwMode="auto">
          <a:xfrm>
            <a:off x="347726" y="6100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Ｋａｍｉｈａ　ｗａｒｅｒａｎｏ　ｔａｍｅｔａｔａｕ　ｙｕｒｕｇａｓａｒｅｎａｉ　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mikuniwterasi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 smtClean="0">
                <a:solidFill>
                  <a:srgbClr val="CCCCFF"/>
                </a:solidFill>
                <a:latin typeface="ＭＳ Ｐゴシック" pitchFamily="50" charset="-128"/>
              </a:rPr>
              <a:t>ｓｙｕｎｏｍｉｎｏｔｔｅ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　Ｔｅｋｉｈａ　ｈｏｒｏｂｕ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Ｄａｋａｒａ　ｓａｋｅｂｏｕ　ｓａｋｅｂｏｕ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Ｋａｍｉｈａ　ｗａｒｅｒａｎｏ　ｔａｍｅｔａｔａｕ　ｋｕｒａｙａｍｉｗｏ　ｋｏｕｔａｉｓａｓｅｔｒｕ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ｓｙｕｎｏｍｉｎｏｔｔｅ　Ｔｅｋｉｈａ　ｈｏｒｏｂｕ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Ｄａｋａｒａ　ｓａｋｅｂｏｕ　ｓａｋｅｂｏｕ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ＩｋｉｒｕｈｏｒｏｂａｎａｉＹｏｍｉｇａｅｒｉｎｏｔｉｋａｒａｊｉｙｕｕａｒｕ　ｗａｔａｓｉｈａｉｋｉｔＩｋｉｒｕ　</a:t>
            </a:r>
          </a:p>
          <a:p>
            <a:pPr algn="ctr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 smtClean="0">
                <a:solidFill>
                  <a:srgbClr val="CCCCFF"/>
                </a:solidFill>
                <a:latin typeface="ＭＳ Ｐゴシック" pitchFamily="50" charset="-128"/>
              </a:rPr>
              <a:t>ｈｏｒ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ｏｂａｎａｉＩｙａｓａｒｅｔａｋｏｔｏｗｏｓｅｎｎｇｅｎｎｓｉｔｅａｎａｔａｗｏｋａｋａｇｅｒｕ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　Ｍｉｎａｎｉｙｏｒｉ　Ｍｉｎａｎｉｙｏｒｉ　Ｍｉｎａｎｉｙｏｒｉ</a:t>
            </a:r>
          </a:p>
          <a:p>
            <a:pPr algn="ctr" eaLnBrk="1" hangingPunct="1"/>
            <a:endParaRPr lang="ja-JP" altLang="en-US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15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15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1559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  <p:sp>
        <p:nvSpPr>
          <p:cNvPr id="791560" name="Text Box 8"/>
          <p:cNvSpPr txBox="1">
            <a:spLocks noChangeArrowheads="1"/>
          </p:cNvSpPr>
          <p:nvPr/>
        </p:nvSpPr>
        <p:spPr bwMode="auto">
          <a:xfrm>
            <a:off x="44" y="-3206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かみはわれらのためにたたかう</a:t>
            </a:r>
          </a:p>
        </p:txBody>
      </p:sp>
    </p:spTree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475 G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愛するその声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2579" name="Text Box 3"/>
          <p:cNvSpPr txBox="1">
            <a:spLocks noChangeArrowheads="1"/>
          </p:cNvSpPr>
          <p:nvPr/>
        </p:nvSpPr>
        <p:spPr bwMode="auto">
          <a:xfrm>
            <a:off x="274638" y="914868"/>
            <a:ext cx="8869362" cy="340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愛する　その声　私を慰める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命を与える　あなたの御言葉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身そば近く　引き寄せられ　あなたの声を聞く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御腕に抱き　悟らせたえ　あなたの御胸の中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2580" name="Text Box 4"/>
          <p:cNvSpPr txBox="1">
            <a:spLocks noChangeArrowheads="1"/>
          </p:cNvSpPr>
          <p:nvPr/>
        </p:nvSpPr>
        <p:spPr bwMode="auto">
          <a:xfrm>
            <a:off x="347726" y="914868"/>
            <a:ext cx="8796337" cy="388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Ａｉｓｕｒｕ　ｓｏｎｏｋｏｅ　ｗａｔａｓｉｗｏ　ｎａｇｕｓａｍｅｒｕ</a:t>
            </a: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Ｉｎｏｔｉｗｏ　ａｔａｅｒｕ　ａｎａｔａｎｏ　ｍｉｋｏｔｏｂａ</a:t>
            </a: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Ｍｉｓｏｂａｔｉｋａｋｕ　ｈｉｋｉｙｏｓｅｒａｒｅ　ａｎａｔａｎｏ　ｋｏｅｗｏ　ｋｉｋｕ</a:t>
            </a: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Ｍｉｕｄｅｎｉｄａｋｉｓａｔｏｒａｓｅｔａｍａｅ　ａｎａｔａｎｏ　ｍｉｕｄｅｎｏａｋａ</a:t>
            </a: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258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258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2583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あいするそのこえ</a:t>
            </a:r>
          </a:p>
        </p:txBody>
      </p:sp>
    </p:spTree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476 C#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ｍ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雨よ降り注げ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3603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雨よ降り注げ　天の窓を開き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×2</a:t>
            </a:r>
          </a:p>
          <a:p>
            <a:pPr algn="just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比べるものなき　おおいなる主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　聖なる　われらの主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×2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永久に栄光　永久に栄光　永久に栄光　あなたに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×2 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3604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ameyo furisosoge tennomadohiraki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kuraberumononaki ooinarushu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seinaru seinaru wareranoshu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towanieikou towanieikou towanieikou anatani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360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360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3607" name="Text Box 7"/>
          <p:cNvSpPr txBox="1">
            <a:spLocks noChangeArrowheads="1"/>
          </p:cNvSpPr>
          <p:nvPr/>
        </p:nvSpPr>
        <p:spPr bwMode="auto">
          <a:xfrm>
            <a:off x="44" y="-3206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あめよふりそそげ</a:t>
            </a:r>
          </a:p>
        </p:txBody>
      </p:sp>
    </p:spTree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Rectangle 2050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476 C#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ｍ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雨よ降り注げ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4627" name="Text Box 2051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Let it rain Let it rain  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　　　　　 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Open the floodgates of heaven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There is no one like you you are Holy Holy 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  <a:latin typeface="Century" pitchFamily="18" charset="0"/>
                <a:ea typeface="ＭＳ 明朝" pitchFamily="17" charset="-128"/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  <a:ea typeface="ＭＳ 明朝" pitchFamily="17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Holy Holy Lord God Almighty</a:t>
            </a:r>
          </a:p>
          <a:p>
            <a:pPr algn="just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4628" name="Text Box 2052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462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463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4631" name="Text Box 2055"/>
          <p:cNvSpPr txBox="1">
            <a:spLocks noChangeArrowheads="1"/>
          </p:cNvSpPr>
          <p:nvPr/>
        </p:nvSpPr>
        <p:spPr bwMode="auto">
          <a:xfrm>
            <a:off x="44" y="-3048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あめよふりそそげ</a:t>
            </a:r>
          </a:p>
        </p:txBody>
      </p:sp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477 E W 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地は震えて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565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地震えて　岩は動き　蘇られた主イエス 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神の愛は死に打ち勝ち　勝利をとられた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永久に栄光あれ　永久に栄光あれ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永久に　主イエス　子羊に　子羊に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歌えハレルヤ　歌えハレルヤ　歌えハレルヤ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　　　勝利の主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5652" name="Text Box 4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chiwafuruete iwawaugoki yomigaerareta shuiesu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kaminoaiwa shiniuchikachi shouri wo torareta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eikouare towani eikouare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 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towani  shuiesu kohitsujini kohitsujini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utaehareruya utaehareruya utaehareruya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shourinoshu</a:t>
            </a: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565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565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5655" name="Text Box 7"/>
          <p:cNvSpPr txBox="1">
            <a:spLocks noChangeArrowheads="1"/>
          </p:cNvSpPr>
          <p:nvPr/>
        </p:nvSpPr>
        <p:spPr bwMode="auto">
          <a:xfrm>
            <a:off x="44" y="-3206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ちはふるえていわはうごき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051 Dm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主はイスラエルのまことの神</a:t>
            </a:r>
            <a:endParaRPr lang="ja-JP" altLang="en-US" smtClean="0"/>
          </a:p>
        </p:txBody>
      </p:sp>
      <p:sp>
        <p:nvSpPr>
          <p:cNvPr id="2529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１  主はイスラエルのまことの神（２Ｘ）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＊イエスこそ  メサイヤ （２Ｘ）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   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ヤウェ  エル・シャダイ エロ・ヒム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その名は主  （２Ｘ）</a:t>
            </a:r>
          </a:p>
        </p:txBody>
      </p:sp>
      <p:sp>
        <p:nvSpPr>
          <p:cNvPr id="25293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suwa isuraeruno makotono kami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koso mesaiya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yaue erushadai ero himu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sononawa shu</a:t>
            </a:r>
          </a:p>
        </p:txBody>
      </p:sp>
      <p:sp>
        <p:nvSpPr>
          <p:cNvPr id="2529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529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29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しゅはいすらえるのまことのかみ</a:t>
            </a:r>
          </a:p>
        </p:txBody>
      </p:sp>
    </p:spTree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477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地は震えて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6675" name="Text Box 3"/>
          <p:cNvSpPr txBox="1">
            <a:spLocks noChangeArrowheads="1"/>
          </p:cNvSpPr>
          <p:nvPr/>
        </p:nvSpPr>
        <p:spPr bwMode="auto">
          <a:xfrm>
            <a:off x="274638" y="468"/>
            <a:ext cx="8869362" cy="424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ground began to shake 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stone was rolled away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His perfect love could not be overcome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Now death where is your sting ? 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Our resurrected King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Has rendered you defeated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he is glorified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he is lifted high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he is risen 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alive, He is alive!</a:t>
            </a:r>
          </a:p>
          <a:p>
            <a:pPr algn="just" eaLnBrk="1" hangingPunct="1"/>
            <a:r>
              <a:rPr lang="en-US" altLang="ja-JP" sz="2800" baseline="0">
                <a:solidFill>
                  <a:schemeClr val="bg1"/>
                </a:solidFill>
              </a:rPr>
              <a:t> </a:t>
            </a:r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sing hallelujah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sing hallelujah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We sing hallelujah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The lamb has overcome</a:t>
            </a:r>
          </a:p>
        </p:txBody>
      </p:sp>
      <p:sp>
        <p:nvSpPr>
          <p:cNvPr id="796676" name="Text Box 4"/>
          <p:cNvSpPr txBox="1">
            <a:spLocks noChangeArrowheads="1"/>
          </p:cNvSpPr>
          <p:nvPr/>
        </p:nvSpPr>
        <p:spPr bwMode="auto">
          <a:xfrm>
            <a:off x="1" y="610068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</a:t>
            </a:r>
          </a:p>
          <a:p>
            <a:pPr algn="just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667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667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6679" name="Text Box 7"/>
          <p:cNvSpPr txBox="1">
            <a:spLocks noChangeArrowheads="1"/>
          </p:cNvSpPr>
          <p:nvPr/>
        </p:nvSpPr>
        <p:spPr bwMode="auto">
          <a:xfrm>
            <a:off x="44" y="-3810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ちはふるえていわはうごき</a:t>
            </a:r>
          </a:p>
        </p:txBody>
      </p:sp>
    </p:spTree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6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478 A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すばらしいその日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7699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baseline="0" dirty="0">
                <a:solidFill>
                  <a:srgbClr val="000000"/>
                </a:solidFill>
                <a:latin typeface="ＭＳ Ｐ明朝" pitchFamily="18" charset="-128"/>
                <a:ea typeface="ＭＳ Ｐ明朝" pitchFamily="18" charset="-128"/>
              </a:rPr>
              <a:t>ば　　　　　　　</a:t>
            </a:r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すばらしいその日　死はうちやぶられた　</a:t>
            </a:r>
          </a:p>
          <a:p>
            <a:pPr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　　　　　</a:t>
            </a:r>
          </a:p>
          <a:p>
            <a:pPr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　　　　　主はよみがえられた　十字架の墓は　永遠のいのちへ</a:t>
            </a:r>
          </a:p>
          <a:p>
            <a:pPr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</a:t>
            </a:r>
          </a:p>
          <a:p>
            <a:pPr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叫べ　生きてる主に　イエスに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Ｏｈ　Ｈａｐｐｙ　Ｄａｙ　Ｈａｐｐｙ　Ｄａｙ　罪ゆるされた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Ｏｈ　Ｈａｐｐｙ　Ｄａｙ　Ｈａｐｐｙ　Ｄａｙ　つくりかえられた　永遠に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主に会うその日　ついに自由になり　喜び　いつまでも　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平安の中　痛みは過ぎさった　叫べ　よみがえられた　イエスに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あーなんてすばらしい　栄光の道　主の救い</a:t>
            </a:r>
          </a:p>
          <a:p>
            <a:pPr algn="ctr" eaLnBrk="1" hangingPunct="1"/>
            <a:endParaRPr lang="ja-JP" altLang="en-US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chemeClr val="bg1"/>
                </a:solidFill>
                <a:latin typeface="ＭＳ Ｐゴシック" pitchFamily="50" charset="-128"/>
              </a:rPr>
              <a:t>　あー栄光の御名　輝いている　ＪＥＳＵＳ　　</a:t>
            </a:r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ja-JP" altLang="en-US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000000"/>
              </a:solidFill>
              <a:latin typeface="ＭＳ Ｐ明朝" pitchFamily="18" charset="-128"/>
              <a:ea typeface="ＭＳ Ｐ明朝" pitchFamily="18" charset="-128"/>
            </a:endParaRPr>
          </a:p>
        </p:txBody>
      </p:sp>
      <p:sp>
        <p:nvSpPr>
          <p:cNvPr id="797700" name="Text Box 4"/>
          <p:cNvSpPr txBox="1">
            <a:spLocks noChangeArrowheads="1"/>
          </p:cNvSpPr>
          <p:nvPr/>
        </p:nvSpPr>
        <p:spPr bwMode="auto">
          <a:xfrm>
            <a:off x="1" y="533868"/>
            <a:ext cx="8796338" cy="408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Ｓｕｂａｒａｓｈｉｉ　ｓｏｎｏｈｉ　ｓｈｉｈａ　ｕｔｉｙａｂｕｒａｒｅｔａ　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Ｓｙｕｈａ　ｙｏｍｉｇａｅｒａｒｅｔａ　ｊｙｕｊｉｋａｎｏ　ｈａｋａｈａ　ｅｉｅｎｎｎｏ　ｉｎｏｔｉｈｅ　</a:t>
            </a: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Ｓａｋｅｂｅ　ｉｋｉｔｅｒｕ　Ｓｙｕｎｉ　ｉｅｓｕｎｉ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Ｏｈ　Ｈａｐｐｙ　Ｄａｙ　Ｈａｐｐｙ　Ｄａｙ　ｔｕｍｉｙｕｒｕｓａｒｅｔａ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Ｏｈ　Ｈａｐｐｙ　Ｄａｙ　Ｈａｐｐｙ　Ｄａｙ　ｔｕｋｕｒｉｋａｅｒａｒｅｔａ　ｅｉｅｎｎｎｉ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Ｓｙｕｎｉ　ａｕｓｏｎｏｈｉ　ｔｕｉｎｉｊｉｙｕｕｎｉｎａｒｉ　Ｙｏｒｏｋｏｂｉ　ｉｔｕｍａｄｅｍｏ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Ｈｅｉａｎｎｏｎａｋａ　ｉｔａｍｉｈａ　ｓｕｇｉｓａｔｔａ　ｉｅｓｕｎｉ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Ａａ　ｎａｎｎｔｅ　ｓｕｂａｒａｓｈｉｉ　ｅｉｋｏｕｎｏｍｉｔｉ　ｓｙｕｎｏ　ｓｕｋｕｉ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Ａａ　ｅｉｋｏｕｎｏｍｉｎａ　ｋａｇａｙａｉｔｅｉｒｕ　ＪＥＳＵＳ</a:t>
            </a: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hlink"/>
                </a:solidFill>
                <a:latin typeface="ＭＳ Ｐゴシック" pitchFamily="50" charset="-128"/>
              </a:rPr>
              <a:t/>
            </a:r>
            <a:br>
              <a:rPr lang="ja-JP" altLang="en-US" baseline="0">
                <a:solidFill>
                  <a:schemeClr val="hlink"/>
                </a:solidFill>
                <a:latin typeface="ＭＳ Ｐゴシック" pitchFamily="50" charset="-128"/>
              </a:rPr>
            </a:br>
            <a:endParaRPr lang="ja-JP" altLang="en-US" baseline="0">
              <a:solidFill>
                <a:schemeClr val="hlink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9770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770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770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すばらしいその</a:t>
            </a:r>
            <a:r>
              <a:rPr lang="ja-JP" altLang="en-US" sz="1000" baseline="0" dirty="0" err="1">
                <a:latin typeface="ＭＳ Ｐゴシック" pitchFamily="50" charset="-128"/>
              </a:rPr>
              <a:t>ひ</a:t>
            </a:r>
            <a:r>
              <a:rPr lang="ja-JP" altLang="en-US" sz="1000" baseline="0" dirty="0">
                <a:latin typeface="ＭＳ Ｐゴシック" pitchFamily="50" charset="-128"/>
              </a:rPr>
              <a:t>しはうちやぶられた</a:t>
            </a:r>
          </a:p>
        </p:txBody>
      </p:sp>
    </p:spTree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479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王に誉れあれ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8723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王に誉れあれ　小羊に歌え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ほめたたえよ　全てのもの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世界を治める　王に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とどろかせよ　告げ知らせよ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偉大な王の　御業を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8724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homareare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kohitujini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Hometataeyo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subetenomono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Sekaiwo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osameru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Todorokaseyo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Tugesirasedyo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Idaina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miwazawo</a:t>
            </a:r>
          </a:p>
        </p:txBody>
      </p:sp>
      <p:sp>
        <p:nvSpPr>
          <p:cNvPr id="79872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872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8727" name="Text Box 8"/>
          <p:cNvSpPr txBox="1">
            <a:spLocks noChangeArrowheads="1"/>
          </p:cNvSpPr>
          <p:nvPr/>
        </p:nvSpPr>
        <p:spPr bwMode="auto">
          <a:xfrm>
            <a:off x="44" y="-3206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おうにほまれあれ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11115" y="-560388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 err="1" smtClean="0">
                <a:latin typeface="ＭＳ Ｐゴシック" pitchFamily="50" charset="-128"/>
              </a:rPr>
              <a:t>おおにほ</a:t>
            </a:r>
            <a:r>
              <a:rPr lang="ja-JP" altLang="en-US" sz="1000" baseline="0" dirty="0">
                <a:latin typeface="ＭＳ Ｐゴシック" pitchFamily="50" charset="-128"/>
              </a:rPr>
              <a:t>まれあれ</a:t>
            </a:r>
          </a:p>
        </p:txBody>
      </p:sp>
    </p:spTree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480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主の足もとに身をかがめ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799747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主の</a:t>
            </a:r>
            <a:r>
              <a:rPr lang="ja-JP" altLang="en-US" b="1" baseline="0" dirty="0" smtClean="0">
                <a:solidFill>
                  <a:schemeClr val="bg1"/>
                </a:solidFill>
                <a:latin typeface="ＭＳ Ｐゴシック" pitchFamily="50" charset="-128"/>
              </a:rPr>
              <a:t>足もとに</a:t>
            </a:r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　身をかがめて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 err="1">
                <a:solidFill>
                  <a:schemeClr val="bg1"/>
                </a:solidFill>
                <a:latin typeface="ＭＳ Ｐゴシック" pitchFamily="50" charset="-128"/>
              </a:rPr>
              <a:t>ひれ</a:t>
            </a:r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付し　礼拝捧げます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香油を注ぎ　涙の髪で拭う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愛する　主の御脚を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心砕き　栄光脱ぎ捨て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　ただあなたを求めます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あなたの御顔　慕い求めます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賛美　捧げます</a:t>
            </a:r>
          </a:p>
          <a:p>
            <a:pPr algn="ctr" eaLnBrk="1" hangingPunct="1"/>
            <a:endParaRPr lang="ja-JP" altLang="en-US" b="1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="1" baseline="0" dirty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799748" name="Text Box 4"/>
          <p:cNvSpPr txBox="1">
            <a:spLocks noChangeArrowheads="1"/>
          </p:cNvSpPr>
          <p:nvPr/>
        </p:nvSpPr>
        <p:spPr bwMode="auto">
          <a:xfrm>
            <a:off x="347726" y="610068"/>
            <a:ext cx="8796337" cy="408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asimotoni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kagamete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Hirehusi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reihai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Kouyuwo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sosogi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namidano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kamide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Nuguu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aisuru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syuno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miasiwo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kudaki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eikounugisute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Tada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motomemasu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mikawo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sitaimotomemasu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Sannbi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</a:p>
        </p:txBody>
      </p:sp>
      <p:sp>
        <p:nvSpPr>
          <p:cNvPr id="79974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79975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79975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しゅのあしもとにみをかがめ</a:t>
            </a:r>
          </a:p>
        </p:txBody>
      </p:sp>
    </p:spTree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481  P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十字架の血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00771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十字架の血　私をいやし　造り変える　神の子へと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今もなお　注がれる愛　勝利された　世界の王よ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イエスよ　イエスよ　あなただけが　唯一の救い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時は満る　響き渡れ　希望の歌よ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全地は知る　イエスの愛を　リバイバルは　やってくる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その時まで　示し続け　歌い続ける　イエスの名前を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イエスよ　イエスよ　あなただけが　唯一の救い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時は満る　響き渡れ　希望の歌よ</a:t>
            </a:r>
          </a:p>
        </p:txBody>
      </p:sp>
      <p:sp>
        <p:nvSpPr>
          <p:cNvPr id="800772" name="Text Box 4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Jyuujikanoti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watasiwoiyasi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tukurikaeru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kaminokoheto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Imamonawo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sosogareruai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syourisareta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sakainoouyo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Iesuyo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iesuyo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anatadakega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yuitunosukui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Tokihamitiru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hibikiwatare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kibounoutayo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Zenntihasiru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iesunoaiwo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ribaibaruha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yattekuru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Sonotokimade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simesituduke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utaitudukeru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iesuno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namaewo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Iesuyo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iesuyo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anatadakega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yuitunosukui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Tokihamitiru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hibikiwatare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kibounoutayo</a:t>
            </a:r>
          </a:p>
        </p:txBody>
      </p:sp>
      <p:sp>
        <p:nvSpPr>
          <p:cNvPr id="80077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077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077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きぼうじゅうじかのちわたしをいやし</a:t>
            </a:r>
          </a:p>
        </p:txBody>
      </p:sp>
    </p:spTree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482 C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　誰も見たことのないことが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01795" name="Text Box 3"/>
          <p:cNvSpPr txBox="1">
            <a:spLocks noChangeArrowheads="1"/>
          </p:cNvSpPr>
          <p:nvPr/>
        </p:nvSpPr>
        <p:spPr bwMode="auto">
          <a:xfrm>
            <a:off x="274638" y="3052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誰も見たことのないことが　今この地に起こる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誰も聞いたことのないことが今起こる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祈りは聞かれている　叫び続けよう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主のなされる　御業を伝えよう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荒野には道を　荒れ地には川を　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　　新しいことが　今この地に起こる</a:t>
            </a:r>
          </a:p>
          <a:p>
            <a:pPr algn="just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01796" name="Text Box 4"/>
          <p:cNvSpPr txBox="1">
            <a:spLocks noChangeArrowheads="1"/>
          </p:cNvSpPr>
          <p:nvPr/>
        </p:nvSpPr>
        <p:spPr bwMode="auto">
          <a:xfrm>
            <a:off x="347726" y="5338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daremo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mitakotono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naikotoga ima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konochiniokoru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daremo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kiitakotono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naikotoga imaokoru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inoriwa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kikareteiru sakebituzukeyou 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shuno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nasareru miwazawo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tutaeyou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aranoniwa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michiwo arechiniwa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kawao 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　　　　　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atarashiikotoga imakonochiniokoru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</p:txBody>
      </p:sp>
      <p:sp>
        <p:nvSpPr>
          <p:cNvPr id="80179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179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1799" name="Text Box 7"/>
          <p:cNvSpPr txBox="1">
            <a:spLocks noChangeArrowheads="1"/>
          </p:cNvSpPr>
          <p:nvPr/>
        </p:nvSpPr>
        <p:spPr bwMode="auto">
          <a:xfrm>
            <a:off x="46038" y="-244475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だれもみたことがないことが</a:t>
            </a:r>
          </a:p>
        </p:txBody>
      </p:sp>
    </p:spTree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483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聖霊の炎よもう一度満たしてください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02819" name="Text Box 3"/>
          <p:cNvSpPr txBox="1">
            <a:spLocks noChangeArrowheads="1"/>
          </p:cNvSpPr>
          <p:nvPr/>
        </p:nvSpPr>
        <p:spPr bwMode="auto">
          <a:xfrm>
            <a:off x="685800" y="865188"/>
            <a:ext cx="76962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聖霊の炎よ　もう一度　満たしてください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　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聖霊の炎よ　もう一度　燃やしてください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花婿が　ハレルヤ　来られる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</a:rPr>
              <a:t> </a:t>
            </a: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満たして　燃やして　焼き尽くしてください </a:t>
            </a:r>
          </a:p>
        </p:txBody>
      </p:sp>
      <p:sp>
        <p:nvSpPr>
          <p:cNvPr id="802820" name="Text Box 4"/>
          <p:cNvSpPr txBox="1">
            <a:spLocks noChangeArrowheads="1"/>
          </p:cNvSpPr>
          <p:nvPr/>
        </p:nvSpPr>
        <p:spPr bwMode="auto">
          <a:xfrm>
            <a:off x="457200" y="1246188"/>
            <a:ext cx="8229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seireino honouyo mouichido mitashitekudasai</a:t>
            </a:r>
          </a:p>
          <a:p>
            <a:pPr algn="ctr" eaLnBrk="1" hangingPunct="1"/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seireino honouyo mouichido moyashitekudasai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hareruya hanamukoga hareruya korareru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mitashite moyashite yakitsukushite kudasai </a:t>
            </a:r>
          </a:p>
        </p:txBody>
      </p:sp>
      <p:sp>
        <p:nvSpPr>
          <p:cNvPr id="80282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282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2823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endParaRPr lang="en-US" altLang="ja-JP" sz="1000" baseline="0">
              <a:latin typeface="ＭＳ Ｐゴシック" pitchFamily="50" charset="-128"/>
            </a:endParaRPr>
          </a:p>
        </p:txBody>
      </p:sp>
      <p:sp>
        <p:nvSpPr>
          <p:cNvPr id="802824" name="Text Box 8"/>
          <p:cNvSpPr txBox="1">
            <a:spLocks noChangeArrowheads="1"/>
          </p:cNvSpPr>
          <p:nvPr/>
        </p:nvSpPr>
        <p:spPr bwMode="auto">
          <a:xfrm>
            <a:off x="0" y="-457200"/>
            <a:ext cx="3962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 sz="1600"/>
              <a:t>せいれいのほのおよもういちどみたしてください</a:t>
            </a:r>
          </a:p>
        </p:txBody>
      </p:sp>
    </p:spTree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484 E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あなたしか神はいない</a:t>
            </a:r>
          </a:p>
        </p:txBody>
      </p:sp>
      <p:sp>
        <p:nvSpPr>
          <p:cNvPr id="803843" name="Text Box 3"/>
          <p:cNvSpPr txBox="1">
            <a:spLocks noChangeArrowheads="1"/>
          </p:cNvSpPr>
          <p:nvPr/>
        </p:nvSpPr>
        <p:spPr bwMode="auto">
          <a:xfrm>
            <a:off x="274638" y="534988"/>
            <a:ext cx="88693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en-US" altLang="ja-JP" baseline="0">
                <a:solidFill>
                  <a:schemeClr val="bg1"/>
                </a:solidFill>
              </a:rPr>
              <a:t> 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あなたしか　神はいない　あなたしか　救いはない　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あなたしか　喜びはないあなただけが　私の望み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歌わずにはいられない　あなたの愛を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この場所におられる　神に歌うよ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ただ踊りたたえたい　とこしえまで歌いたい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　　　　　　　　　あなたの素晴らしさを　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　　　　声が枯れるまで　汗出るまで　力の限り主を歌いたい</a:t>
            </a:r>
          </a:p>
          <a:p>
            <a:pPr algn="just" eaLnBrk="1" hangingPunct="1"/>
            <a:r>
              <a:rPr lang="ja-JP" altLang="en-US" baseline="0">
                <a:solidFill>
                  <a:schemeClr val="bg1"/>
                </a:solidFill>
              </a:rPr>
              <a:t> </a:t>
            </a:r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今叫ぶよ　天に響け　ハレルヤ！ </a:t>
            </a:r>
          </a:p>
        </p:txBody>
      </p:sp>
      <p:sp>
        <p:nvSpPr>
          <p:cNvPr id="803844" name="Text Box 4"/>
          <p:cNvSpPr txBox="1">
            <a:spLocks noChangeArrowheads="1"/>
          </p:cNvSpPr>
          <p:nvPr/>
        </p:nvSpPr>
        <p:spPr bwMode="auto">
          <a:xfrm>
            <a:off x="119297" y="86518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Anatashika kamiwainai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Anatashika sukuiwanai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Anatashika yorokobiwanai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Anatadakega watasinonozomi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Utawazuniwairarenai anatanoaiwo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Konobashioniorareru kaminiutauyo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Tadaodoritataetai tokoshiemade utaitai </a:t>
            </a:r>
          </a:p>
          <a:p>
            <a:pPr algn="just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　　　　　　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Anatanosubarashisao 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just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Koekarerumade asederumade chikaranokagirishiuoutaitai </a:t>
            </a:r>
          </a:p>
          <a:p>
            <a:pPr algn="just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 </a:t>
            </a:r>
          </a:p>
          <a:p>
            <a:pPr algn="ctr" eaLnBrk="1" hangingPunct="1"/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　　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Imasakebuyo tennihibike hareruya </a:t>
            </a:r>
          </a:p>
        </p:txBody>
      </p:sp>
      <p:sp>
        <p:nvSpPr>
          <p:cNvPr id="80384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384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3847" name="Rectangle 8"/>
          <p:cNvSpPr>
            <a:spLocks noChangeArrowheads="1"/>
          </p:cNvSpPr>
          <p:nvPr/>
        </p:nvSpPr>
        <p:spPr bwMode="auto">
          <a:xfrm>
            <a:off x="304800" y="-685800"/>
            <a:ext cx="3505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altLang="ja-JP"/>
          </a:p>
        </p:txBody>
      </p:sp>
      <p:sp>
        <p:nvSpPr>
          <p:cNvPr id="803848" name="Text Box 9"/>
          <p:cNvSpPr txBox="1">
            <a:spLocks noChangeArrowheads="1"/>
          </p:cNvSpPr>
          <p:nvPr/>
        </p:nvSpPr>
        <p:spPr bwMode="auto">
          <a:xfrm>
            <a:off x="228600" y="-457200"/>
            <a:ext cx="3962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ja-JP" altLang="en-US"/>
              <a:t>あなたしかかみはいない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485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力ある主イエスの御名</a:t>
            </a:r>
            <a:endParaRPr lang="ja-JP" altLang="en-US" smtClean="0"/>
          </a:p>
        </p:txBody>
      </p:sp>
      <p:sp>
        <p:nvSpPr>
          <p:cNvPr id="804867" name="Text Box 3"/>
          <p:cNvSpPr txBox="1">
            <a:spLocks noChangeArrowheads="1"/>
          </p:cNvSpPr>
          <p:nvPr/>
        </p:nvSpPr>
        <p:spPr bwMode="auto">
          <a:xfrm>
            <a:off x="152405" y="1006479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力ある主イエスの御名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力ある主イエスの御名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打ち砕く　打ち砕け　すべての　鎖を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勇士よ立ち上がれ　勇士よ立ち上がれ</a:t>
            </a:r>
          </a:p>
        </p:txBody>
      </p:sp>
      <p:sp>
        <p:nvSpPr>
          <p:cNvPr id="804868" name="Text Box 4"/>
          <p:cNvSpPr txBox="1">
            <a:spLocks noChangeArrowheads="1"/>
          </p:cNvSpPr>
          <p:nvPr/>
        </p:nvSpPr>
        <p:spPr bwMode="auto">
          <a:xfrm>
            <a:off x="119297" y="1336681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chikaraaru shu iesu no mina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chikaraaru shu iesu no mina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ushikudaku uchikudake subete no kusari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yuushiyotachigare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0486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80487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80487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ちからあるしゅいえすのみな</a:t>
            </a:r>
          </a:p>
        </p:txBody>
      </p:sp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486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イエスの偉大さ　とわに　かわらない</a:t>
            </a:r>
          </a:p>
        </p:txBody>
      </p:sp>
      <p:sp>
        <p:nvSpPr>
          <p:cNvPr id="805891" name="Text Box 3"/>
          <p:cNvSpPr txBox="1">
            <a:spLocks noChangeArrowheads="1"/>
          </p:cNvSpPr>
          <p:nvPr/>
        </p:nvSpPr>
        <p:spPr bwMode="auto">
          <a:xfrm>
            <a:off x="914400" y="1017588"/>
            <a:ext cx="76200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イエスの偉大さ　とわに　かわらない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今も　生きて　ともに、おられるから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手のひらを　手のひらを　あなたに向け　たたえる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心尽くし　心尽くし　賛美を歌う</a:t>
            </a:r>
          </a:p>
        </p:txBody>
      </p:sp>
      <p:sp>
        <p:nvSpPr>
          <p:cNvPr id="805892" name="Text Box 4"/>
          <p:cNvSpPr txBox="1">
            <a:spLocks noChangeArrowheads="1"/>
          </p:cNvSpPr>
          <p:nvPr/>
        </p:nvSpPr>
        <p:spPr bwMode="auto">
          <a:xfrm>
            <a:off x="944563" y="1246188"/>
            <a:ext cx="7467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iesuno idaisa towani kawaranai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imamo ikite tomoni orarerukara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tenohirawo tenohirawo anatanimuke tataeru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kokorotsukushi kokorotsukushi sanbiwo utau</a:t>
            </a:r>
          </a:p>
        </p:txBody>
      </p:sp>
      <p:sp>
        <p:nvSpPr>
          <p:cNvPr id="80589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589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5895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いえすのいだいさとはにかわらない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004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大いなる全能のほむべき主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19865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"Majestuoso, poderoso, digno de loor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proclamemos Su grandeza hoy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Jesucristo es Rey, Jesucristo es Rey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postrados hoy ante Sus pies Jesucristo es Rey "</a:t>
            </a:r>
          </a:p>
        </p:txBody>
      </p:sp>
      <p:sp>
        <p:nvSpPr>
          <p:cNvPr id="19866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9866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19866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おおいなるぜんのうのほむべきしゅ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天は神の栄光を告げ知らせる  ★</a:t>
            </a:r>
            <a:endParaRPr lang="ja-JP" altLang="en-US" smtClean="0"/>
          </a:p>
        </p:txBody>
      </p:sp>
      <p:sp>
        <p:nvSpPr>
          <p:cNvPr id="25395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天は神の　栄光を告げ知らせる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水が　海を満たすように（*２）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国々の中で　告げよう　神の御国を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主をほめよう　全地は　主の栄光に　満たされ</a:t>
            </a:r>
          </a:p>
        </p:txBody>
      </p:sp>
      <p:sp>
        <p:nvSpPr>
          <p:cNvPr id="2539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wa kami no  eikou o tsugesiraseru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mizu ga  umi o mitasu youni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kuniguni no nakade  tsugeyou  kami no mikuni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homeyou  zenchi wa shu no eikou de  mitasare</a:t>
            </a:r>
          </a:p>
        </p:txBody>
      </p:sp>
      <p:sp>
        <p:nvSpPr>
          <p:cNvPr id="2539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539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39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てんはかみのえいこうをつげしらせる</a:t>
            </a:r>
          </a:p>
        </p:txBody>
      </p:sp>
    </p:spTree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487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すべての人は見る</a:t>
            </a:r>
            <a:endParaRPr lang="ja-JP" altLang="en-US" sz="1400" baseline="-250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06915" name="Text Box 3"/>
          <p:cNvSpPr txBox="1">
            <a:spLocks noChangeArrowheads="1"/>
          </p:cNvSpPr>
          <p:nvPr/>
        </p:nvSpPr>
        <p:spPr bwMode="auto">
          <a:xfrm>
            <a:off x="533481" y="533868"/>
            <a:ext cx="8226425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すべての人は見る　偉大な光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暗闇を照らす　まことの光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失望はない　主に頼るもの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イエスキリストは生きている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死を打ち破り　蘇られた　すべての鎖解き放つ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主イエスの名を呼ぶものはみな救われる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救われる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イエスは主　イエスは主　救い主</a:t>
            </a:r>
          </a:p>
        </p:txBody>
      </p:sp>
      <p:sp>
        <p:nvSpPr>
          <p:cNvPr id="806916" name="Text Box 4"/>
          <p:cNvSpPr txBox="1">
            <a:spLocks noChangeArrowheads="1"/>
          </p:cNvSpPr>
          <p:nvPr/>
        </p:nvSpPr>
        <p:spPr bwMode="auto">
          <a:xfrm>
            <a:off x="376239" y="788988"/>
            <a:ext cx="81581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subeteno hitowa miru idaina hikari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kurayamiwo terasu makotono hikari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shitsubouwa nai Shuni tayorumono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 kirisutowa ikiteiru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shiwo uchiyaburi yomigaerareta subeteno kusari tokihanatsu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Shuiesuno nawo yobumonowa mina sukuwareru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sukuwareru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iesuwa Shu iesuwa Shu sukuinushi</a:t>
            </a:r>
          </a:p>
        </p:txBody>
      </p:sp>
      <p:sp>
        <p:nvSpPr>
          <p:cNvPr id="80691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691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691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すべてのひとはみる</a:t>
            </a:r>
          </a:p>
        </p:txBody>
      </p:sp>
    </p:spTree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488 G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主よあなたの深さ広さ高さきよさ</a:t>
            </a:r>
          </a:p>
        </p:txBody>
      </p:sp>
      <p:sp>
        <p:nvSpPr>
          <p:cNvPr id="807939" name="Text Box 3"/>
          <p:cNvSpPr txBox="1">
            <a:spLocks noChangeArrowheads="1"/>
          </p:cNvSpPr>
          <p:nvPr/>
        </p:nvSpPr>
        <p:spPr bwMode="auto">
          <a:xfrm>
            <a:off x="274638" y="1295868"/>
            <a:ext cx="8869362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主よあなたの　深さ　広さ　高さ　きよさ　すべて</a:t>
            </a:r>
          </a:p>
          <a:p>
            <a:pPr algn="ctr" eaLnBrk="1" hangingPunct="1"/>
            <a:endParaRPr lang="ja-JP" altLang="en-US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あじわい見つめ　歌うわたしの求めるすべて</a:t>
            </a:r>
          </a:p>
        </p:txBody>
      </p:sp>
      <p:sp>
        <p:nvSpPr>
          <p:cNvPr id="807940" name="Text Box 4"/>
          <p:cNvSpPr txBox="1">
            <a:spLocks noChangeArrowheads="1"/>
          </p:cNvSpPr>
          <p:nvPr/>
        </p:nvSpPr>
        <p:spPr bwMode="auto">
          <a:xfrm>
            <a:off x="119297" y="162718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shuyo anatano hukasa hirosa takasa kiyosa subete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aziwai mitsume utau watashino motomeru subete</a:t>
            </a:r>
          </a:p>
        </p:txBody>
      </p:sp>
      <p:sp>
        <p:nvSpPr>
          <p:cNvPr id="80794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0794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07943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しゅよあなたのふかさ</a:t>
            </a:r>
          </a:p>
        </p:txBody>
      </p:sp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rgbClr val="FFFFFF"/>
                </a:solidFill>
                <a:latin typeface="ＭＳ Ｐゴシック" pitchFamily="50" charset="-128"/>
              </a:rPr>
              <a:t>489 G P </a:t>
            </a:r>
            <a:r>
              <a:rPr lang="ja-JP" altLang="en-US" sz="1400" dirty="0" smtClean="0">
                <a:solidFill>
                  <a:srgbClr val="FFFFFF"/>
                </a:solidFill>
                <a:latin typeface="ＭＳ Ｐゴシック" pitchFamily="50" charset="-128"/>
              </a:rPr>
              <a:t>主</a:t>
            </a:r>
            <a:r>
              <a:rPr lang="ja-JP" altLang="en-US" sz="1400" dirty="0" err="1" smtClean="0">
                <a:solidFill>
                  <a:srgbClr val="FFFFFF"/>
                </a:solidFill>
                <a:latin typeface="ＭＳ Ｐゴシック" pitchFamily="50" charset="-128"/>
              </a:rPr>
              <a:t>よ</a:t>
            </a:r>
            <a:r>
              <a:rPr lang="ja-JP" altLang="en-US" sz="1400" dirty="0" smtClean="0">
                <a:solidFill>
                  <a:srgbClr val="FFFFFF"/>
                </a:solidFill>
                <a:latin typeface="ＭＳ Ｐゴシック" pitchFamily="50" charset="-128"/>
              </a:rPr>
              <a:t>私ですあなたに渇くものは</a:t>
            </a:r>
            <a:endParaRPr lang="ja-JP" altLang="en-US" dirty="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8963" name="Text Box 1027"/>
          <p:cNvSpPr txBox="1">
            <a:spLocks noChangeArrowheads="1"/>
          </p:cNvSpPr>
          <p:nvPr/>
        </p:nvSpPr>
        <p:spPr bwMode="auto">
          <a:xfrm>
            <a:off x="152405" y="142876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主よ私です　あなたに渇くものは</a:t>
            </a:r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あなたの御心　おもわずにいた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悔い改めるべきは　私です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おお主よ　我が主よ　あなたは私の生きる意味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命の続く限り　あなたを愛し　慕い求めます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主よ私こそ　あなたが必要です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自分の冠　投げ捨てて　</a:t>
            </a: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御座の前に　いま行き　ひれ伏す</a:t>
            </a:r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おお主よ　我が主よ　栄光　誉　受ける方</a:t>
            </a:r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>
                <a:solidFill>
                  <a:srgbClr val="FFFFFF"/>
                </a:solidFill>
                <a:latin typeface="ＭＳ Ｐゴシック" pitchFamily="50" charset="-128"/>
              </a:rPr>
              <a:t>この声枯れてもなお　御名をあがめ　賛美捧げます</a:t>
            </a:r>
          </a:p>
        </p:txBody>
      </p:sp>
      <p:sp>
        <p:nvSpPr>
          <p:cNvPr id="808964" name="Text Box 1028"/>
          <p:cNvSpPr txBox="1">
            <a:spLocks noChangeArrowheads="1"/>
          </p:cNvSpPr>
          <p:nvPr/>
        </p:nvSpPr>
        <p:spPr bwMode="auto">
          <a:xfrm>
            <a:off x="119297" y="381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shuyo watashi desu  anatani kawaku monowa</a:t>
            </a: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anata no mikokoro  omowazuni ita</a:t>
            </a: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kuiaratameru beki wa watashi desu</a:t>
            </a: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oo shuyo  waga shuyo  anatawa watashi no ikiru imi</a:t>
            </a: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inochi no tuzuku kagari  anata wo aishi  shitai motomemasu</a:t>
            </a:r>
          </a:p>
          <a:p>
            <a:pPr algn="ctr" eaLnBrk="1" hangingPunct="1"/>
            <a:endParaRPr lang="en-US" altLang="ja-JP" sz="280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shuyo watashi koso  anataga hitsuyou desu</a:t>
            </a:r>
          </a:p>
          <a:p>
            <a:pPr algn="ctr" eaLnBrk="1" hangingPunct="1"/>
            <a:r>
              <a:rPr lang="ja-JP" altLang="en-US" sz="280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zibunn no kannmuri  nage sutete</a:t>
            </a: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miza no mae ni  ima iki  hirehusu</a:t>
            </a:r>
          </a:p>
          <a:p>
            <a:pPr algn="ctr" eaLnBrk="1" hangingPunct="1"/>
            <a:endParaRPr lang="en-US" altLang="ja-JP" sz="280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oo shuyo  waga shuyo  eikou  homare  ukeru kata</a:t>
            </a:r>
          </a:p>
          <a:p>
            <a:pPr algn="ctr" eaLnBrk="1" hangingPunct="1"/>
            <a:endParaRPr lang="en-US" altLang="ja-JP" sz="280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  <a:t>kono koe karetemo nao  mina wo agame  sannbi sasagemasu</a:t>
            </a:r>
            <a:br>
              <a:rPr lang="en-US" altLang="ja-JP" sz="280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0896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latin typeface="ＭＳ Ｐゴシック" pitchFamily="50" charset="-128"/>
              </a:rPr>
              <a:t>★P</a:t>
            </a:r>
          </a:p>
        </p:txBody>
      </p:sp>
      <p:sp>
        <p:nvSpPr>
          <p:cNvPr id="80896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latin typeface="ＭＳ Ｐゴシック" pitchFamily="50" charset="-128"/>
              </a:rPr>
              <a:t>★</a:t>
            </a:r>
            <a:r>
              <a:rPr lang="ja-JP" altLang="en-US" sz="1000">
                <a:latin typeface="ＭＳ Ｐゴシック" pitchFamily="50" charset="-128"/>
              </a:rPr>
              <a:t>３</a:t>
            </a:r>
          </a:p>
        </p:txBody>
      </p:sp>
      <p:sp>
        <p:nvSpPr>
          <p:cNvPr id="80896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>
                <a:latin typeface="ＭＳ Ｐゴシック" pitchFamily="50" charset="-128"/>
              </a:rPr>
              <a:t>しゅよわたしですあなたにかわくものは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491 F W </a:t>
            </a:r>
            <a:r>
              <a:rPr lang="ja-JP" altLang="en-US" sz="1400" dirty="0" err="1" smtClean="0">
                <a:solidFill>
                  <a:schemeClr val="bg1"/>
                </a:solidFill>
                <a:latin typeface="ＭＳ Ｐゴシック" pitchFamily="50" charset="-128"/>
              </a:rPr>
              <a:t>ほめよ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全地よ</a:t>
            </a:r>
            <a:endParaRPr lang="ja-JP" altLang="en-US" dirty="0" smtClean="0"/>
          </a:p>
        </p:txBody>
      </p:sp>
      <p:sp>
        <p:nvSpPr>
          <p:cNvPr id="81101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ほめよ　全地よ　　おおいなるイエスを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王の王　主の主　わがきみ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とわに　ときわに　主をたたえ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>主とともに　すべおさめる</a:t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1101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zenchi yo ooinaru iesu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ou no ou shu no shu waga kimi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ni tokiwa ni shu o tatae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to tomoni subeosameru</a:t>
            </a:r>
          </a:p>
        </p:txBody>
      </p:sp>
      <p:sp>
        <p:nvSpPr>
          <p:cNvPr id="81101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101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81101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ほめよぜんちよ</a:t>
            </a:r>
          </a:p>
        </p:txBody>
      </p:sp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491 F W </a:t>
            </a:r>
            <a:r>
              <a:rPr lang="ja-JP" altLang="en-US" sz="1400" dirty="0" err="1" smtClean="0">
                <a:solidFill>
                  <a:schemeClr val="bg1"/>
                </a:solidFill>
                <a:latin typeface="ＭＳ Ｐゴシック" pitchFamily="50" charset="-128"/>
              </a:rPr>
              <a:t>ほめよ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全地よ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dirty="0" smtClean="0"/>
          </a:p>
        </p:txBody>
      </p:sp>
      <p:sp>
        <p:nvSpPr>
          <p:cNvPr id="81203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"All hail King Jesus,  All hail Emmanuel,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King of kings, Lord of lords, Bright morning star!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throughout eternity  I'll sing His praises,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And I will reign with Him throughout eternity. "</a:t>
            </a:r>
          </a:p>
        </p:txBody>
      </p:sp>
      <p:sp>
        <p:nvSpPr>
          <p:cNvPr id="81203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203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81203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ほめよぜんちよ</a:t>
            </a:r>
          </a:p>
        </p:txBody>
      </p:sp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-76200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492 A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全てのものは希望と力</a:t>
            </a:r>
          </a:p>
        </p:txBody>
      </p:sp>
      <p:sp>
        <p:nvSpPr>
          <p:cNvPr id="813059" name="Text Box 3"/>
          <p:cNvSpPr txBox="1">
            <a:spLocks noChangeArrowheads="1"/>
          </p:cNvSpPr>
          <p:nvPr/>
        </p:nvSpPr>
        <p:spPr bwMode="auto">
          <a:xfrm>
            <a:off x="234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全てのものは 希望と力　いつも求めて</a:t>
            </a:r>
            <a:r>
              <a:rPr lang="ja-JP" altLang="en-US" sz="2200" baseline="0" dirty="0" smtClean="0">
                <a:solidFill>
                  <a:schemeClr val="bg1"/>
                </a:solidFill>
                <a:latin typeface="ＭＳ Ｐゴシック" pitchFamily="50" charset="-128"/>
              </a:rPr>
              <a:t>いる いのち</a:t>
            </a:r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のことば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かけられるかたは 救い主イエス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主がここにおられる おられる　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主の愛が</a:t>
            </a:r>
            <a:r>
              <a:rPr lang="ja-JP" altLang="en-US" sz="2200" baseline="0" dirty="0" err="1">
                <a:solidFill>
                  <a:schemeClr val="bg1"/>
                </a:solidFill>
                <a:latin typeface="ＭＳ Ｐゴシック" pitchFamily="50" charset="-128"/>
              </a:rPr>
              <a:t>あふれるあふれる</a:t>
            </a:r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　主がここに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キリストのため 生きているもの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救い主をほめよ 待ち望むもの　恐れを捨てて 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救い主をほめよ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主がここにいるから　主の愛と　約束をうばえるものはいない　</a:t>
            </a:r>
          </a:p>
          <a:p>
            <a:pPr algn="ctr" eaLnBrk="1" hangingPunct="1"/>
            <a:endParaRPr lang="ja-JP" altLang="en-US" sz="2200" baseline="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 dirty="0">
                <a:solidFill>
                  <a:schemeClr val="bg1"/>
                </a:solidFill>
                <a:latin typeface="ＭＳ Ｐゴシック" pitchFamily="50" charset="-128"/>
              </a:rPr>
              <a:t>イエスさまに代わるものはいない　恐れ捨てて　自由うけよ</a:t>
            </a:r>
          </a:p>
          <a:p>
            <a:pPr algn="ctr" eaLnBrk="1" hangingPunct="1"/>
            <a:endParaRPr lang="en-US" altLang="ja-JP" sz="2200" baseline="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13060" name="Text Box 4"/>
          <p:cNvSpPr txBox="1">
            <a:spLocks noChangeArrowheads="1"/>
          </p:cNvSpPr>
          <p:nvPr/>
        </p:nvSpPr>
        <p:spPr bwMode="auto">
          <a:xfrm>
            <a:off x="-228600" y="560388"/>
            <a:ext cx="9753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Subeteno monowa kibootochikara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itstumomotometeiru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inochino kotoba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kakerareru kata wa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sukuinushi IESU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Shuga koko ni orareru, orareru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Shu-no ai ga afureru, aferuru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Shuga koko ni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Kirisuto no tame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ikite iru mono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sukuinushiwohomeyo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machinozomumono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osorewosuttee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sukuinushiwohomeyo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Shuga koko ni iru kara shuno ai toyakusoku wo ubaeru monowa inai              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Iesusama ni kawaru monowa inai 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Osore, Sutete, Jiyuu, Ukeyo</a:t>
            </a:r>
          </a:p>
        </p:txBody>
      </p:sp>
      <p:sp>
        <p:nvSpPr>
          <p:cNvPr id="8130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3062" name="Text Box 6"/>
          <p:cNvSpPr txBox="1">
            <a:spLocks noChangeArrowheads="1"/>
          </p:cNvSpPr>
          <p:nvPr/>
        </p:nvSpPr>
        <p:spPr bwMode="auto">
          <a:xfrm>
            <a:off x="9372600" y="-4572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13063" name="Text Box 7"/>
          <p:cNvSpPr txBox="1">
            <a:spLocks noChangeArrowheads="1"/>
          </p:cNvSpPr>
          <p:nvPr/>
        </p:nvSpPr>
        <p:spPr bwMode="auto">
          <a:xfrm>
            <a:off x="44" y="-609600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すべてのものはきぼうとちから</a:t>
            </a:r>
          </a:p>
        </p:txBody>
      </p:sp>
    </p:spTree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493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  <a:ea typeface="ＭＳ 明朝" pitchFamily="17" charset="-128"/>
              </a:rPr>
              <a:t>栄光の王うるわしい方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814083" name="Text Box 3"/>
          <p:cNvSpPr txBox="1">
            <a:spLocks noChangeArrowheads="1"/>
          </p:cNvSpPr>
          <p:nvPr/>
        </p:nvSpPr>
        <p:spPr bwMode="auto">
          <a:xfrm>
            <a:off x="46038" y="331788"/>
            <a:ext cx="88693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栄光の王　うるわしい方　きよい王の前　はいしたたえます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小羊　イエス　王なる主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とわに　賛美をささげます　御座に　座しておられる主に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栄光　あなた　だけに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あわれみの王　愛に満ちた主　全ての国は　畏れかしこむ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小羊　イエス　王なる主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救いの王は　あいと力満ち　その血をもって　いのち与える</a:t>
            </a:r>
          </a:p>
          <a:p>
            <a:pPr algn="ctr" eaLnBrk="1" hangingPunct="1"/>
            <a:endParaRPr lang="ja-JP" altLang="en-US" sz="22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200" baseline="0">
                <a:solidFill>
                  <a:schemeClr val="bg1"/>
                </a:solidFill>
                <a:latin typeface="ＭＳ Ｐゴシック" pitchFamily="50" charset="-128"/>
              </a:rPr>
              <a:t>小羊　イエス　王なる主</a:t>
            </a:r>
          </a:p>
          <a:p>
            <a:pPr algn="ctr" eaLnBrk="1" hangingPunct="1"/>
            <a:endParaRPr lang="en-US" altLang="ja-JP" sz="22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14084" name="Text Box 4"/>
          <p:cNvSpPr txBox="1">
            <a:spLocks noChangeArrowheads="1"/>
          </p:cNvSpPr>
          <p:nvPr/>
        </p:nvSpPr>
        <p:spPr bwMode="auto">
          <a:xfrm>
            <a:off x="-228600" y="560388"/>
            <a:ext cx="9753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Eikoo no Oo, uruwashii kata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kiyoi Oo no mae,  haishi tataemasu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kohitsuji IESU  Oo naru Shu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Towani, sanbi wo sasagemasu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Mizani, zashite orareru Shu ni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Eiko,  anata dake ni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Awaremi no Oo, aini mishita Shu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subete no kuni wa, osore kashikomu 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kohitsuji IESU  Oo naru Shu</a:t>
            </a: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Sukui no Oo wa, aito chikara michi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Sono chi wo motte, inochi ataeru</a:t>
            </a:r>
            <a:r>
              <a:rPr lang="ja-JP" altLang="en-US" sz="22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endParaRPr lang="ja-JP" altLang="en-US" sz="22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200" baseline="0">
                <a:solidFill>
                  <a:srgbClr val="CCCCFF"/>
                </a:solidFill>
                <a:latin typeface="ＭＳ Ｐゴシック" pitchFamily="50" charset="-128"/>
              </a:rPr>
              <a:t>kohitsuji IESU  Oo naru shu</a:t>
            </a:r>
          </a:p>
        </p:txBody>
      </p:sp>
      <p:sp>
        <p:nvSpPr>
          <p:cNvPr id="81408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4086" name="Text Box 6"/>
          <p:cNvSpPr txBox="1">
            <a:spLocks noChangeArrowheads="1"/>
          </p:cNvSpPr>
          <p:nvPr/>
        </p:nvSpPr>
        <p:spPr bwMode="auto">
          <a:xfrm>
            <a:off x="9372600" y="-4572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14087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えいこうのおううるわしいかた</a:t>
            </a:r>
          </a:p>
        </p:txBody>
      </p:sp>
    </p:spTree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5577" y="73025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rgbClr val="FFFFFF"/>
                </a:solidFill>
                <a:latin typeface="ＭＳ Ｐゴシック" pitchFamily="50" charset="-128"/>
              </a:rPr>
              <a:t>494 G W  </a:t>
            </a:r>
            <a:r>
              <a:rPr lang="ja-JP" altLang="en-US" sz="1400" smtClean="0">
                <a:solidFill>
                  <a:srgbClr val="FFFFFF"/>
                </a:solidFill>
                <a:latin typeface="ＭＳ Ｐゴシック" pitchFamily="50" charset="-128"/>
              </a:rPr>
              <a:t>御名を掲げて</a:t>
            </a:r>
          </a:p>
        </p:txBody>
      </p:sp>
      <p:sp>
        <p:nvSpPr>
          <p:cNvPr id="815107" name="Text Box 3"/>
          <p:cNvSpPr txBox="1">
            <a:spLocks noChangeArrowheads="1"/>
          </p:cNvSpPr>
          <p:nvPr/>
        </p:nvSpPr>
        <p:spPr bwMode="auto">
          <a:xfrm>
            <a:off x="274638" y="655638"/>
            <a:ext cx="88693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御名をかかげて　あなたをたたえます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救いのために　あなたは来られた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救いの道を与えに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天よりくだり来られた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十字架により　命あがない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よみがえられた</a:t>
            </a:r>
          </a:p>
        </p:txBody>
      </p:sp>
      <p:sp>
        <p:nvSpPr>
          <p:cNvPr id="815108" name="Text Box 4"/>
          <p:cNvSpPr txBox="1">
            <a:spLocks noChangeArrowheads="1"/>
          </p:cNvSpPr>
          <p:nvPr/>
        </p:nvSpPr>
        <p:spPr bwMode="auto">
          <a:xfrm>
            <a:off x="219076" y="943443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minawo kakagete anatawo tataemasu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sukuino tameni anatawa korareta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sukuino michiwo ataeni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tennyori kudari korareta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zyuzikaniyori inochi aganai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yomigaerareta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1510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511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15111" name="Text Box 7"/>
          <p:cNvSpPr txBox="1">
            <a:spLocks noChangeArrowheads="1"/>
          </p:cNvSpPr>
          <p:nvPr/>
        </p:nvSpPr>
        <p:spPr bwMode="auto">
          <a:xfrm>
            <a:off x="44" y="-244475"/>
            <a:ext cx="4754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みなをかかげて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dirty="0" smtClean="0">
                <a:solidFill>
                  <a:srgbClr val="FFFFFF"/>
                </a:solidFill>
                <a:latin typeface="ＭＳ Ｐゴシック" pitchFamily="50" charset="-128"/>
              </a:rPr>
              <a:t>495 G W </a:t>
            </a:r>
            <a:r>
              <a:rPr lang="ja-JP" altLang="en-US" sz="1400" dirty="0" smtClean="0">
                <a:solidFill>
                  <a:srgbClr val="FFFFFF"/>
                </a:solidFill>
                <a:latin typeface="ＭＳ Ｐゴシック" pitchFamily="50" charset="-128"/>
              </a:rPr>
              <a:t>わたしの住まいは主よ</a:t>
            </a:r>
            <a:endParaRPr lang="ja-JP" altLang="en-US" sz="1200" dirty="0" smtClean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16131" name="Text Box 1027"/>
          <p:cNvSpPr txBox="1">
            <a:spLocks noChangeArrowheads="1"/>
          </p:cNvSpPr>
          <p:nvPr/>
        </p:nvSpPr>
        <p:spPr bwMode="auto">
          <a:xfrm>
            <a:off x="274638" y="305268"/>
            <a:ext cx="8869362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わたしの住まいは主よ　あなたの臨在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御前で四六時中　あなたに祈りを捧げる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あなたの家は祈りの家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神の教会は祈りの家</a:t>
            </a:r>
          </a:p>
          <a:p>
            <a:pPr algn="ctr" eaLnBrk="1" hangingPunct="1"/>
            <a:endParaRPr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絶え間なく　絶え間なく　臨在が満ちる場所　         </a:t>
            </a:r>
          </a:p>
          <a:p>
            <a:pPr algn="ctr" eaLnBrk="1" hangingPunct="1"/>
            <a:endParaRPr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16132" name="Text Box 1028"/>
          <p:cNvSpPr txBox="1">
            <a:spLocks noChangeArrowheads="1"/>
          </p:cNvSpPr>
          <p:nvPr/>
        </p:nvSpPr>
        <p:spPr bwMode="auto">
          <a:xfrm>
            <a:off x="274652" y="59213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watashino sumaiwa Shuyo anatano rinnzai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mimaede shirokuzizyuu anatani inoriwo sasageru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iewa inorino ie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kamino kyoukaiwa inorino ie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taemanaku taemanaku rinnzaiga michiru basyo</a:t>
            </a:r>
          </a:p>
          <a:p>
            <a:pPr algn="ctr" eaLnBrk="1" hangingPunct="1"/>
            <a:endParaRPr lang="ja-JP" altLang="en-US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161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61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161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わたしのすまいはしゅよ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496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全地は神を知る知識にみたさる</a:t>
            </a:r>
          </a:p>
        </p:txBody>
      </p:sp>
      <p:sp>
        <p:nvSpPr>
          <p:cNvPr id="81715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全地は神を知る知識にみたさる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水が　海を満たすように（*２）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国々の中で　告げよう　神の御国を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主をほめよう　全地は　主の栄光に　満たされ</a:t>
            </a:r>
          </a:p>
        </p:txBody>
      </p:sp>
      <p:sp>
        <p:nvSpPr>
          <p:cNvPr id="81715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Zenchi wa kami wo shiru chishiki mitasaru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mizu ga  umi o mitasu youni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kuniguni no nakade  tsugeyou  kami no mikuni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homeyou  zenchi wa shu no eikou de  mitasare</a:t>
            </a:r>
          </a:p>
        </p:txBody>
      </p:sp>
      <p:sp>
        <p:nvSpPr>
          <p:cNvPr id="8171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71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8171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ぜんちはかみをしるちしきにみたさる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天は神の栄光を告げ知らせる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5497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En la tierra habra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conocimineto de la gloria del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como las aguas cubren el mar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ve proclamalo entre las naciones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da a conocer de su reino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su pueblo sin temor a plocrama al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 la tierra de su gloria llenara</a:t>
            </a:r>
          </a:p>
        </p:txBody>
      </p:sp>
      <p:sp>
        <p:nvSpPr>
          <p:cNvPr id="25498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5498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498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てんはかみのえいこうをつげしらせる</a:t>
            </a:r>
          </a:p>
        </p:txBody>
      </p:sp>
    </p:spTree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497 G P  </a:t>
            </a:r>
            <a:r>
              <a:rPr lang="ja-JP" altLang="en-US" sz="1200" smtClean="0">
                <a:solidFill>
                  <a:schemeClr val="bg1"/>
                </a:solidFill>
              </a:rPr>
              <a:t>権力によらず能力によらず</a:t>
            </a:r>
            <a:endParaRPr lang="ja-JP" altLang="en-US" sz="14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18179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Calibri" pitchFamily="34" charset="0"/>
              </a:rPr>
              <a:t>権力によらず　能力によらず</a:t>
            </a:r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Calibri" pitchFamily="34" charset="0"/>
              </a:rPr>
              <a:t>あなたの霊によって　（</a:t>
            </a:r>
            <a:r>
              <a:rPr kumimoji="0" lang="en-US" altLang="ja-JP" sz="2800" baseline="0">
                <a:solidFill>
                  <a:srgbClr val="FFFFFF"/>
                </a:solidFill>
                <a:latin typeface="Calibri" pitchFamily="34" charset="0"/>
              </a:rPr>
              <a:t>×</a:t>
            </a:r>
            <a:r>
              <a:rPr kumimoji="0" lang="ja-JP" altLang="en-US" sz="2800" baseline="0">
                <a:solidFill>
                  <a:srgbClr val="FFFFFF"/>
                </a:solidFill>
                <a:latin typeface="Calibri" pitchFamily="34" charset="0"/>
              </a:rPr>
              <a:t>２）</a:t>
            </a:r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Calibri" pitchFamily="34" charset="0"/>
              </a:rPr>
              <a:t>あなたの霊によって　大いなる山は低くされ</a:t>
            </a:r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Calibri" pitchFamily="34" charset="0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Calibri" pitchFamily="34" charset="0"/>
              </a:rPr>
              <a:t>あなたの霊によって　宮は建て直される</a:t>
            </a:r>
          </a:p>
        </p:txBody>
      </p:sp>
      <p:sp>
        <p:nvSpPr>
          <p:cNvPr id="818180" name="Text Box 4"/>
          <p:cNvSpPr txBox="1">
            <a:spLocks noChangeArrowheads="1"/>
          </p:cNvSpPr>
          <p:nvPr/>
        </p:nvSpPr>
        <p:spPr bwMode="auto">
          <a:xfrm>
            <a:off x="152401" y="629118"/>
            <a:ext cx="8796338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kenryoku ni yorazu nouryoku ni yorazu</a:t>
            </a:r>
          </a:p>
          <a:p>
            <a:pPr algn="ctr" eaLnBrk="1" hangingPunct="1"/>
            <a:endParaRPr kumimoji="0" lang="en-US" altLang="ja-JP" sz="2800" baseline="0">
              <a:solidFill>
                <a:schemeClr val="hlink"/>
              </a:solidFill>
              <a:latin typeface="Calibri" pitchFamily="34" charset="0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rei ni yotte 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rei ni yotte ooinaru yama wa hikukusare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anatano rei ni yotte miya wa tatenaosareru</a:t>
            </a:r>
          </a:p>
        </p:txBody>
      </p:sp>
      <p:sp>
        <p:nvSpPr>
          <p:cNvPr id="81818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81818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81818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latin typeface="ＭＳ Ｐゴシック" pitchFamily="50" charset="-128"/>
              </a:rPr>
              <a:t>けんりょくによらずのうりょくによらず</a:t>
            </a:r>
          </a:p>
        </p:txBody>
      </p:sp>
    </p:spTree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498 D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人の歩みは主によってたしかにされる</a:t>
            </a:r>
            <a:endParaRPr lang="ja-JP" altLang="en-US" dirty="0" smtClean="0">
              <a:solidFill>
                <a:schemeClr val="bg1"/>
              </a:solidFill>
            </a:endParaRPr>
          </a:p>
        </p:txBody>
      </p:sp>
      <p:sp>
        <p:nvSpPr>
          <p:cNvPr id="81920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人の歩みは　主によってたしかにされる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主はその人の　道をよろこばれる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その人は倒れても　打ち伏せられることはない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主の御手が私の手を　握ってくださるから</a:t>
            </a:r>
            <a:r>
              <a:rPr kumimoji="0" lang="en-U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kumimoji="0" lang="en-US" altLang="ja-JP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kumimoji="0" lang="en-US" altLang="ja-JP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kumimoji="0" lang="en-US" altLang="ja-JP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192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hito no ayumi wa Shu ni yotte tashikani sareru</a:t>
            </a: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sono hito no michi wo yorokobareru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hito wa taoretemo uchihuserareru koto wa nai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mite ga watashi no tewo nigitte kudasarukara </a:t>
            </a:r>
          </a:p>
        </p:txBody>
      </p:sp>
      <p:sp>
        <p:nvSpPr>
          <p:cNvPr id="8192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192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192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latin typeface="ＭＳ Ｐゴシック" pitchFamily="50" charset="-128"/>
              </a:rPr>
              <a:t>ひとのあゆみはしゅによってたしかにされる</a:t>
            </a:r>
          </a:p>
        </p:txBody>
      </p:sp>
    </p:spTree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2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499 F </a:t>
            </a:r>
            <a:r>
              <a:rPr lang="ja-JP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W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主</a:t>
            </a:r>
            <a:r>
              <a:rPr lang="ja-JP" altLang="en-US" sz="1400" dirty="0" err="1" smtClean="0">
                <a:solidFill>
                  <a:schemeClr val="bg1"/>
                </a:solidFill>
                <a:latin typeface="ＭＳ Ｐゴシック" pitchFamily="50" charset="-128"/>
              </a:rPr>
              <a:t>よ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あなたのその御業</a:t>
            </a:r>
            <a:endParaRPr lang="ja-JP" altLang="en-US" dirty="0" smtClean="0">
              <a:solidFill>
                <a:schemeClr val="bg1"/>
              </a:solidFill>
            </a:endParaRPr>
          </a:p>
        </p:txBody>
      </p:sp>
      <p:sp>
        <p:nvSpPr>
          <p:cNvPr id="820227" name="Text Box 3"/>
          <p:cNvSpPr txBox="1">
            <a:spLocks noChangeArrowheads="1"/>
          </p:cNvSpPr>
          <p:nvPr/>
        </p:nvSpPr>
        <p:spPr bwMode="auto">
          <a:xfrm>
            <a:off x="152405" y="1920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主よあなたのその御業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偉大な驚くべき御業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万物の支配者なる主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その御名をたたえます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その道は正しく真実　全ての民の王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主よあなたのその御名を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賛美しないものはない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600" baseline="0">
                <a:solidFill>
                  <a:schemeClr val="bg1"/>
                </a:solidFill>
                <a:latin typeface="ＭＳ Ｐゴシック" pitchFamily="50" charset="-128"/>
              </a:rPr>
              <a:t>ただ一人聖なる方の前に　ひれ伏しあがめます</a:t>
            </a:r>
            <a:endParaRPr lang="en-US" altLang="ja-JP" sz="26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0228" name="Text Box 4"/>
          <p:cNvSpPr txBox="1">
            <a:spLocks noChangeArrowheads="1"/>
          </p:cNvSpPr>
          <p:nvPr/>
        </p:nvSpPr>
        <p:spPr bwMode="auto">
          <a:xfrm>
            <a:off x="119297" y="466725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huyo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dai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odorokubeki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b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anbutsu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shihai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naru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tataemasu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onomichi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tadashiku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shinzitsu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tami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ou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anbi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sinai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mono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nai</a:t>
            </a:r>
          </a:p>
          <a:p>
            <a:pPr algn="ctr" eaLnBrk="1" hangingPunct="1"/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ada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hitori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seinaru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kata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mae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hirehushi</a:t>
            </a:r>
            <a:r>
              <a:rPr lang="ja-JP" altLang="en-US" sz="26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agamemasu</a:t>
            </a:r>
          </a:p>
        </p:txBody>
      </p:sp>
      <p:sp>
        <p:nvSpPr>
          <p:cNvPr id="82022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023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82023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 err="1">
                <a:latin typeface="ＭＳ Ｐゴシック" pitchFamily="50" charset="-128"/>
              </a:rPr>
              <a:t>しゅよ</a:t>
            </a:r>
            <a:r>
              <a:rPr lang="ja-JP" altLang="en-US" sz="1000" baseline="0" dirty="0">
                <a:latin typeface="ＭＳ Ｐゴシック" pitchFamily="50" charset="-128"/>
              </a:rPr>
              <a:t>あなたのそのみわざ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/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500 E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イエス様触れてください</a:t>
            </a:r>
            <a:endParaRPr lang="ja-JP" altLang="en-US" sz="1200" dirty="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1251" name="Text Box 1027"/>
          <p:cNvSpPr txBox="1">
            <a:spLocks noChangeArrowheads="1"/>
          </p:cNvSpPr>
          <p:nvPr/>
        </p:nvSpPr>
        <p:spPr bwMode="auto">
          <a:xfrm>
            <a:off x="274638" y="305268"/>
            <a:ext cx="8869362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イエス様　触れてください</a:t>
            </a: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御前に近づくわたしに</a:t>
            </a: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イエス様　触れてください</a:t>
            </a: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その御手の中で</a:t>
            </a: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声をあげて　あなたをたたえます</a:t>
            </a: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全ての全て　あなたを　求め続けます</a:t>
            </a:r>
            <a:r>
              <a:rPr kumimoji="0" lang="en-US" altLang="ja-JP" sz="2800" baseline="0" dirty="0">
                <a:solidFill>
                  <a:srgbClr val="FFFFFF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821252" name="Text Box 1028"/>
          <p:cNvSpPr txBox="1">
            <a:spLocks noChangeArrowheads="1"/>
          </p:cNvSpPr>
          <p:nvPr/>
        </p:nvSpPr>
        <p:spPr bwMode="auto">
          <a:xfrm>
            <a:off x="274652" y="646113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kumimoji="0"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r>
              <a:rPr kumimoji="0"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hurete</a:t>
            </a:r>
            <a:r>
              <a:rPr kumimoji="0"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kudasai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 ni chikazuku watashi ni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sama hurete kudasai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mite no naka de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koe wo agete anatawo tataemasu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subete anata wo motome tuzukemasu</a:t>
            </a:r>
          </a:p>
        </p:txBody>
      </p:sp>
      <p:sp>
        <p:nvSpPr>
          <p:cNvPr id="8212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12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212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latin typeface="ＭＳ Ｐゴシック" pitchFamily="50" charset="-128"/>
              </a:rPr>
              <a:t>いえすさまふれてください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9538" y="41743"/>
            <a:ext cx="8859837" cy="307975"/>
          </a:xfrm>
        </p:spPr>
        <p:txBody>
          <a:bodyPr/>
          <a:lstStyle/>
          <a:p>
            <a:pPr algn="l"/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501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A W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賛美栄光主エスに</a:t>
            </a:r>
          </a:p>
        </p:txBody>
      </p:sp>
      <p:sp>
        <p:nvSpPr>
          <p:cNvPr id="822275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賛美　栄光　主イエスに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我らの神　救い主に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誉　力　すべては　主よあなたのものです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永遠に主よ　あなたを　あがめます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永遠に主よ　あなただけを礼拝します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22276" name="Text Box 4"/>
          <p:cNvSpPr txBox="1">
            <a:spLocks noChangeArrowheads="1"/>
          </p:cNvSpPr>
          <p:nvPr/>
        </p:nvSpPr>
        <p:spPr bwMode="auto">
          <a:xfrm>
            <a:off x="173272" y="762000"/>
            <a:ext cx="8796337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sannbi eikou Shu iesu ni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warera no kami sukuinushi ni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homare chikara subete wa Shu yo anata no mono desu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ni Shu yo anata wo agamemasu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towa ni Shu yo anatadake wo reihai shimasu</a:t>
            </a:r>
          </a:p>
        </p:txBody>
      </p:sp>
      <p:sp>
        <p:nvSpPr>
          <p:cNvPr id="82227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227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822279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 dirty="0">
                <a:latin typeface="ＭＳ Ｐゴシック" pitchFamily="50" charset="-128"/>
              </a:rPr>
              <a:t>さんびえいこうし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ゅいえすに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3039" y="41743"/>
            <a:ext cx="8859837" cy="307975"/>
          </a:xfrm>
        </p:spPr>
        <p:txBody>
          <a:bodyPr/>
          <a:lstStyle/>
          <a:p>
            <a:pPr algn="l"/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502 </a:t>
            </a:r>
            <a:r>
              <a:rPr lang="en-US" altLang="ja-JP" sz="1400" dirty="0" smtClean="0">
                <a:solidFill>
                  <a:schemeClr val="bg1"/>
                </a:solidFill>
                <a:latin typeface="ＭＳ Ｐゴシック" pitchFamily="50" charset="-128"/>
              </a:rPr>
              <a:t>A W </a:t>
            </a:r>
            <a:r>
              <a:rPr lang="ja-JP" altLang="en-US" sz="1400" dirty="0" smtClean="0">
                <a:solidFill>
                  <a:schemeClr val="bg1"/>
                </a:solidFill>
                <a:latin typeface="ＭＳ Ｐゴシック" pitchFamily="50" charset="-128"/>
              </a:rPr>
              <a:t>ずっと愛されていたずっと守られていた</a:t>
            </a:r>
          </a:p>
        </p:txBody>
      </p:sp>
      <p:sp>
        <p:nvSpPr>
          <p:cNvPr id="823299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ずっと愛されていた　ずっと守られていた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倒れそうな時は　支えてくれた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目を上げて　主の御声に従おう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すべてを委ねて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強くあれ　雄々しくあれ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主が私の前を　進まれる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強くあれ　雄々しくあれ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baseline="0">
                <a:solidFill>
                  <a:srgbClr val="FFFFFF"/>
                </a:solidFill>
                <a:latin typeface="ＭＳ Ｐゴシック" pitchFamily="50" charset="-128"/>
              </a:rPr>
              <a:t>主がいつも　私と共におられるから</a:t>
            </a:r>
            <a:endParaRPr kumimoji="0" lang="en-US" altLang="ja-JP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23300" name="Text Box 4"/>
          <p:cNvSpPr txBox="1">
            <a:spLocks noChangeArrowheads="1"/>
          </p:cNvSpPr>
          <p:nvPr/>
        </p:nvSpPr>
        <p:spPr bwMode="auto">
          <a:xfrm>
            <a:off x="173272" y="762000"/>
            <a:ext cx="8796337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aisareteita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mamorareteita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aoresou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toki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sasaete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kureta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m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mikoe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shitagaou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ubete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udanete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ts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oku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ooshiku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atashi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mae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susumareru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oku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oosiku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</a:p>
          <a:p>
            <a:pPr algn="ctr" eaLnBrk="1" hangingPunct="1"/>
            <a:endParaRPr kumimoji="0"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itsu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m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tomoni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orareru</a:t>
            </a:r>
            <a:r>
              <a:rPr kumimoji="0"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</a:p>
        </p:txBody>
      </p:sp>
      <p:sp>
        <p:nvSpPr>
          <p:cNvPr id="82330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330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</a:p>
        </p:txBody>
      </p:sp>
      <p:sp>
        <p:nvSpPr>
          <p:cNvPr id="823303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latin typeface="ＭＳ Ｐゴシック" pitchFamily="50" charset="-128"/>
              </a:rPr>
              <a:t>ずっとあいされてた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3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503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冬は過ぎ去り大雨も通り過ぎた</a:t>
            </a:r>
            <a:endParaRPr lang="ja-JP" altLang="en-US" sz="12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4323" name="Text Box 3"/>
          <p:cNvSpPr txBox="1">
            <a:spLocks noChangeArrowheads="1"/>
          </p:cNvSpPr>
          <p:nvPr/>
        </p:nvSpPr>
        <p:spPr bwMode="auto">
          <a:xfrm>
            <a:off x="274638" y="304800"/>
            <a:ext cx="8869362" cy="655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冬は過ぎ去り　大雨も通り過ぎた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地には花が咲き乱れ　歌の季節がやってきた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我が愛するもの　美しい人よ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出ておいで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我が愛するもの　美しい人よ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さあ立って出ておいで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山鳩の声が　私たちの国に</a:t>
            </a:r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いちじくの木は実をならせ　ぶどうの花は香りを放つ　</a:t>
            </a:r>
          </a:p>
          <a:p>
            <a:pPr algn="ctr" eaLnBrk="1" hangingPunct="1"/>
            <a:endParaRPr lang="ja-JP" altLang="en-US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 dirty="0">
                <a:solidFill>
                  <a:srgbClr val="FFFFFF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824324" name="Text Box 4"/>
          <p:cNvSpPr txBox="1">
            <a:spLocks noChangeArrowheads="1"/>
          </p:cNvSpPr>
          <p:nvPr/>
        </p:nvSpPr>
        <p:spPr bwMode="auto">
          <a:xfrm>
            <a:off x="119297" y="635000"/>
            <a:ext cx="8796337" cy="581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huyu wa sugisari ooame mo toori sugita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chiniwa hana ga sakimidare uta no kisestsu ga yattekita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aisuru mono utsukushii hito 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dete oide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waga aisuru mono utsukushii hito yo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saa tatte dete oide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yamabato no koe ga watashitachi no kuni ni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ichiziku no ki wa mi wo narase budou no hana wa kaori wo hanatsu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24325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4326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2432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ふゆはすぎさり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504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渇いた心をもって主よ御前にいま行きます</a:t>
            </a:r>
            <a:endParaRPr lang="ja-JP" altLang="en-US" sz="1400" smtClean="0">
              <a:solidFill>
                <a:srgbClr val="000000"/>
              </a:solidFill>
              <a:latin typeface="ＭＳ Ｐゴシック" pitchFamily="50" charset="-128"/>
            </a:endParaRPr>
          </a:p>
        </p:txBody>
      </p:sp>
      <p:sp>
        <p:nvSpPr>
          <p:cNvPr id="825347" name="Text Box 3"/>
          <p:cNvSpPr txBox="1">
            <a:spLocks noChangeArrowheads="1"/>
          </p:cNvSpPr>
          <p:nvPr/>
        </p:nvSpPr>
        <p:spPr bwMode="auto">
          <a:xfrm>
            <a:off x="152405" y="1920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渇いた心をもって　主よ御前にいま行きます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つたない賛美だけれど　心込めて捧げます</a:t>
            </a: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偉大なあなたの御業を　変わらないあなたの愛を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大いなるあなたの御名を　たたえます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ホザナ　ホザナ　ホザナ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ホザナ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イエスに栄光あれ（</a:t>
            </a: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×</a:t>
            </a:r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２）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きよい手を高く上げて　主よ御前にいま行きます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baseline="0">
                <a:solidFill>
                  <a:schemeClr val="bg1"/>
                </a:solidFill>
                <a:latin typeface="ＭＳ Ｐゴシック" pitchFamily="50" charset="-128"/>
              </a:rPr>
              <a:t>小さな賛美だけれど　心込めて捧げます</a:t>
            </a:r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5348" name="Text Box 4"/>
          <p:cNvSpPr txBox="1">
            <a:spLocks noChangeArrowheads="1"/>
          </p:cNvSpPr>
          <p:nvPr/>
        </p:nvSpPr>
        <p:spPr bwMode="auto">
          <a:xfrm>
            <a:off x="119297" y="466725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kawaita kokoro wo motte Shu yo mimae ni ima ikimasu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tsutanai sanbi dakeredo kokoro wo komete sasagemasu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idaina anata no miwaza wo kawaranai anata no ai wo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ooinaru anata no mina wo tataemasu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hosanna hosanna hosanna hosanna iesu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eikou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k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iyoi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takaku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baseline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mimae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ja-JP" altLang="en-US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ikimasu</a:t>
            </a:r>
          </a:p>
          <a:p>
            <a:pPr algn="ctr" eaLnBrk="1" hangingPunct="1"/>
            <a:endParaRPr lang="en-US" altLang="ja-JP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baseline="0">
                <a:solidFill>
                  <a:srgbClr val="CCCCFF"/>
                </a:solidFill>
                <a:latin typeface="ＭＳ Ｐゴシック" pitchFamily="50" charset="-128"/>
              </a:rPr>
              <a:t>chiisana sanbi dakeredo kokoro wo komete sasagemasu</a:t>
            </a:r>
          </a:p>
        </p:txBody>
      </p:sp>
      <p:sp>
        <p:nvSpPr>
          <p:cNvPr id="82534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82535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82535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 dirty="0">
                <a:latin typeface="ＭＳ Ｐゴシック" pitchFamily="50" charset="-128"/>
              </a:rPr>
              <a:t>かわいたこころをもって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55600"/>
          </a:xfrm>
        </p:spPr>
        <p:txBody>
          <a:bodyPr/>
          <a:lstStyle/>
          <a:p>
            <a:pPr algn="l"/>
            <a:r>
              <a:rPr lang="en-US" altLang="ja-JP" sz="1300" smtClean="0">
                <a:solidFill>
                  <a:schemeClr val="bg1"/>
                </a:solidFill>
                <a:latin typeface="ＭＳ Ｐゴシック" pitchFamily="50" charset="-128"/>
              </a:rPr>
              <a:t>505 G W </a:t>
            </a:r>
            <a:r>
              <a:rPr lang="ja-JP" altLang="en-US" sz="1300" smtClean="0">
                <a:solidFill>
                  <a:schemeClr val="bg1"/>
                </a:solidFill>
                <a:latin typeface="ＭＳ Ｐゴシック" pitchFamily="50" charset="-128"/>
              </a:rPr>
              <a:t>見つめ続けます</a:t>
            </a:r>
            <a:r>
              <a:rPr lang="en-US" altLang="ja-JP" sz="40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826371" name="Text Box 1027"/>
          <p:cNvSpPr txBox="1">
            <a:spLocks noChangeArrowheads="1"/>
          </p:cNvSpPr>
          <p:nvPr/>
        </p:nvSpPr>
        <p:spPr bwMode="auto">
          <a:xfrm>
            <a:off x="152405" y="404813"/>
            <a:ext cx="8869363" cy="563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見つめ続けます　あなたを今日も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決して離れない　イエス様あなたを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わたしの日々の力となって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力となってください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わたしの今日の力のとなって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力となってください</a:t>
            </a:r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26372" name="Text Box 1028"/>
          <p:cNvSpPr txBox="1">
            <a:spLocks noChangeArrowheads="1"/>
          </p:cNvSpPr>
          <p:nvPr/>
        </p:nvSpPr>
        <p:spPr bwMode="auto">
          <a:xfrm>
            <a:off x="71672" y="730250"/>
            <a:ext cx="8796337" cy="544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mitsume tsuzukemasu anata wo kyoumo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keshite hanarenai iesu sama anatawo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hibi no chikara to natte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to natte kudasai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no kyou no chikara to natte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chikara to natte kudasai</a:t>
            </a:r>
          </a:p>
        </p:txBody>
      </p:sp>
      <p:sp>
        <p:nvSpPr>
          <p:cNvPr id="8263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63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263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 dirty="0">
                <a:latin typeface="ＭＳ Ｐゴシック" pitchFamily="50" charset="-128"/>
              </a:rPr>
              <a:t>みつめつづけます</a:t>
            </a:r>
            <a:endParaRPr kumimoji="0" lang="en-US" altLang="ja-JP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55600"/>
          </a:xfrm>
        </p:spPr>
        <p:txBody>
          <a:bodyPr/>
          <a:lstStyle/>
          <a:p>
            <a:pPr algn="l"/>
            <a:r>
              <a:rPr lang="en-US" altLang="ja-JP" sz="1300" smtClean="0">
                <a:solidFill>
                  <a:schemeClr val="bg1"/>
                </a:solidFill>
                <a:latin typeface="ＭＳ Ｐゴシック" pitchFamily="50" charset="-128"/>
              </a:rPr>
              <a:t>506 W G </a:t>
            </a:r>
            <a:r>
              <a:rPr lang="ja-JP" altLang="en-US" sz="1300" smtClean="0">
                <a:solidFill>
                  <a:schemeClr val="bg1"/>
                </a:solidFill>
                <a:latin typeface="ＭＳ Ｐゴシック" pitchFamily="50" charset="-128"/>
              </a:rPr>
              <a:t>主はわれらの太陽</a:t>
            </a:r>
            <a:r>
              <a:rPr lang="en-US" altLang="ja-JP" sz="4000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endParaRPr lang="ja-JP" altLang="en-US" sz="40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7395" name="Text Box 1027"/>
          <p:cNvSpPr txBox="1">
            <a:spLocks noChangeArrowheads="1"/>
          </p:cNvSpPr>
          <p:nvPr/>
        </p:nvSpPr>
        <p:spPr bwMode="auto">
          <a:xfrm>
            <a:off x="152405" y="541338"/>
            <a:ext cx="8869363" cy="563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主は　われらの　たいよう　めぐみと　あわれみの主</a:t>
            </a: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  </a:t>
            </a: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ただしい　道を　歩むものたちに　よいものを　こばまない</a:t>
            </a: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主よ　救いの　神よ　義をもって　おさめる方</a:t>
            </a: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  </a:t>
            </a: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主を　おそれるものに　注がれる　あなたの　栄光</a:t>
            </a: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天で　あがめられる　主の栄光　地の上に</a:t>
            </a: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やみを　てらす　まことの光　しずむことの　ない太陽</a:t>
            </a: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たかく　かかげられる　その御名を　ほめたたえ</a:t>
            </a:r>
          </a:p>
          <a:p>
            <a:pPr algn="ctr" eaLnBrk="1" hangingPunct="1"/>
            <a:endParaRPr kumimoji="0" lang="ja-JP" altLang="en-US" sz="20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000" baseline="0">
                <a:solidFill>
                  <a:srgbClr val="FFFFFF"/>
                </a:solidFill>
                <a:latin typeface="ＭＳ Ｐゴシック" pitchFamily="50" charset="-128"/>
              </a:rPr>
              <a:t>なげきの日は　終わりをつげる　賛美の歌　とわの光　イエスに</a:t>
            </a:r>
            <a:endParaRPr kumimoji="0" lang="en-US" altLang="ja-JP" sz="2000" baseline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27396" name="Text Box 1028"/>
          <p:cNvSpPr txBox="1">
            <a:spLocks noChangeArrowheads="1"/>
          </p:cNvSpPr>
          <p:nvPr/>
        </p:nvSpPr>
        <p:spPr bwMode="auto">
          <a:xfrm>
            <a:off x="71672" y="730250"/>
            <a:ext cx="8796337" cy="544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shuwa warerano taiyoo　megumito awareminoshu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tadashii michiwo ayumu monotachini yoimonowo kobamanai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shuyo warerano kamiyo giwo motte osamerukata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shuwo osorerumononi sosogareru anatano eikoo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tende agamerareru shuno eikoo chinoueni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yamiwo terasu makotono hikari shizumukotononai taiyoo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takaku kakagerareru sonominawo hometatae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000" baseline="0">
                <a:solidFill>
                  <a:srgbClr val="CCCCFF"/>
                </a:solidFill>
                <a:latin typeface="ＭＳ Ｐゴシック" pitchFamily="50" charset="-128"/>
              </a:rPr>
              <a:t>nagekino hiwa owariwo tsugeru sambino uta towano hikari iesuni</a:t>
            </a:r>
          </a:p>
          <a:p>
            <a:pPr algn="ctr" eaLnBrk="1" hangingPunct="1"/>
            <a:endParaRPr kumimoji="0" lang="en-US" altLang="ja-JP" sz="20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273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8273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8273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latin typeface="ＭＳ Ｐゴシック" pitchFamily="50" charset="-128"/>
              </a:rPr>
              <a:t>しゅはわれらのたいよう</a:t>
            </a:r>
            <a:endParaRPr kumimoji="0" lang="en-US" altLang="ja-JP" sz="1000" baseline="0">
              <a:latin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054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天が告げる主の栄光を</a:t>
            </a:r>
            <a:endParaRPr lang="ja-JP" altLang="en-US" smtClean="0"/>
          </a:p>
        </p:txBody>
      </p:sp>
      <p:sp>
        <p:nvSpPr>
          <p:cNvPr id="25600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天が　告げる　主の栄光を　キリストの　うるわしさよ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*あなたは　永遠に　御座の　小羊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御前に　ひれ伏し　主を　あがめる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さあ　告げよう　主の栄光を　われらの　あがない主よ</a:t>
            </a:r>
          </a:p>
        </p:txBody>
      </p:sp>
      <p:sp>
        <p:nvSpPr>
          <p:cNvPr id="25600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ga  tsugeru  shu no eikou o kirisuto  no  uruwasisayo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 towa ni miza no  kohitsuji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 ni  hirefusi shu o  agameru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saa  tsugeyoo  shu no eikou o warera no  aganainushi yo</a:t>
            </a:r>
          </a:p>
        </p:txBody>
      </p:sp>
      <p:sp>
        <p:nvSpPr>
          <p:cNvPr id="25600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5600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600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てんがつげるしゅのえいこう</a:t>
            </a:r>
          </a:p>
        </p:txBody>
      </p:sp>
    </p:spTree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4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55600"/>
          </a:xfrm>
        </p:spPr>
        <p:txBody>
          <a:bodyPr/>
          <a:lstStyle/>
          <a:p>
            <a:pPr algn="l"/>
            <a:r>
              <a:rPr lang="en-US" altLang="ja-JP" sz="1300" smtClean="0">
                <a:solidFill>
                  <a:schemeClr val="bg1"/>
                </a:solidFill>
                <a:latin typeface="ＭＳ Ｐゴシック" pitchFamily="50" charset="-128"/>
              </a:rPr>
              <a:t>513 W </a:t>
            </a:r>
            <a:r>
              <a:rPr lang="ja-JP" altLang="en-US" sz="1300" smtClean="0">
                <a:solidFill>
                  <a:schemeClr val="bg1"/>
                </a:solidFill>
                <a:latin typeface="ＭＳ Ｐゴシック" pitchFamily="50" charset="-128"/>
              </a:rPr>
              <a:t>　大いなる主全能の主 ■</a:t>
            </a:r>
            <a:endParaRPr lang="ja-JP" altLang="en-US" sz="40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8419" name="Text Box 1027"/>
          <p:cNvSpPr txBox="1">
            <a:spLocks noChangeArrowheads="1"/>
          </p:cNvSpPr>
          <p:nvPr/>
        </p:nvSpPr>
        <p:spPr bwMode="auto">
          <a:xfrm>
            <a:off x="152405" y="541338"/>
            <a:ext cx="8869363" cy="563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おおいなる  主　  ぜんのうの 主　主の あいしたう　</a:t>
            </a:r>
          </a:p>
          <a:p>
            <a:pPr algn="ctr" eaLnBrk="1" hangingPunct="1"/>
            <a:endParaRPr kumimoji="0"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みたして ください　主の あいで</a:t>
            </a:r>
          </a:p>
          <a:p>
            <a:pPr algn="ctr" eaLnBrk="1" hangingPunct="1"/>
            <a:endParaRPr kumimoji="0" lang="ja-JP" altLang="en-US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いつまでも いたい 　あなたと ともに</a:t>
            </a:r>
          </a:p>
          <a:p>
            <a:pPr algn="ctr" eaLnBrk="1" hangingPunct="1"/>
            <a:endParaRPr kumimoji="0" lang="en-US" altLang="ja-JP" sz="2800" baseline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いとしい 主よ　  みたして　わが すべてを　ささげます</a:t>
            </a:r>
          </a:p>
          <a:p>
            <a:pPr algn="ctr" eaLnBrk="1" hangingPunct="1"/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kumimoji="0"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主はよき　ひつじかい　　わたしは  やすらぐ</a:t>
            </a:r>
          </a:p>
        </p:txBody>
      </p:sp>
      <p:sp>
        <p:nvSpPr>
          <p:cNvPr id="828420" name="Text Box 1028"/>
          <p:cNvSpPr txBox="1">
            <a:spLocks noChangeArrowheads="1"/>
          </p:cNvSpPr>
          <p:nvPr/>
        </p:nvSpPr>
        <p:spPr bwMode="auto">
          <a:xfrm>
            <a:off x="71672" y="865188"/>
            <a:ext cx="8796337" cy="544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shu  zennoo no shu shu no ai sitau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mitasite kudasai  shu no ai de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itsumademo itai  anata to tomoni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itosii shu yo  mitasite waga subete o  sasagemasu</a:t>
            </a:r>
          </a:p>
          <a:p>
            <a:pPr algn="ctr" eaLnBrk="1" hangingPunct="1"/>
            <a:endParaRPr kumimoji="0"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kumimoji="0"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wa yoki  hitsujikai watasi wa  yasuragu</a:t>
            </a:r>
          </a:p>
        </p:txBody>
      </p:sp>
      <p:sp>
        <p:nvSpPr>
          <p:cNvPr id="82842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おおいなるぜんのうのしゅ</a:t>
            </a:r>
            <a:endParaRPr kumimoji="0" lang="en-US" altLang="ja-JP" sz="1000" baseline="0">
              <a:solidFill>
                <a:srgbClr val="000000"/>
              </a:solidFill>
              <a:latin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42" name="正方形/長方形 1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9443" name="Text Box 1027"/>
          <p:cNvSpPr txBox="1">
            <a:spLocks noChangeArrowheads="1"/>
          </p:cNvSpPr>
          <p:nvPr/>
        </p:nvSpPr>
        <p:spPr bwMode="auto">
          <a:xfrm>
            <a:off x="152405" y="260818"/>
            <a:ext cx="8869363" cy="5630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わがたましい　主をたたえよ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聖なる御名を　ほめたたえよ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主の良くしてくださったことを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何一つ忘れるな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主は良いお方　主は良いお方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恵みと憐れみのかんむりをもって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私の一生　良いもので満たす</a:t>
            </a:r>
          </a:p>
          <a:p>
            <a:pPr algn="ctr"/>
            <a:endParaRPr lang="ja-JP" altLang="en-US" sz="3600" b="1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/>
            <a:r>
              <a:rPr lang="ja-JP" altLang="en-US" sz="3600" b="1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主は良いお方　賛美をささげます</a:t>
            </a:r>
            <a:endParaRPr kumimoji="0" lang="ja-JP" altLang="en-US" sz="3600" b="1" baseline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  <p:sp>
        <p:nvSpPr>
          <p:cNvPr id="82944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55600"/>
          </a:xfrm>
        </p:spPr>
        <p:txBody>
          <a:bodyPr/>
          <a:lstStyle/>
          <a:p>
            <a:pPr algn="l"/>
            <a:r>
              <a:rPr lang="en-US" altLang="ja-JP" sz="1300" smtClean="0">
                <a:solidFill>
                  <a:schemeClr val="bg1"/>
                </a:solidFill>
                <a:latin typeface="ＭＳ Ｐゴシック" pitchFamily="50" charset="-128"/>
              </a:rPr>
              <a:t>514 W </a:t>
            </a:r>
            <a:r>
              <a:rPr lang="ja-JP" altLang="en-US" sz="1300" smtClean="0">
                <a:solidFill>
                  <a:schemeClr val="bg1"/>
                </a:solidFill>
                <a:latin typeface="ＭＳ Ｐゴシック" pitchFamily="50" charset="-128"/>
              </a:rPr>
              <a:t>　わがたましい主をたたえよ</a:t>
            </a:r>
            <a:endParaRPr lang="ja-JP" altLang="en-US" sz="4000" smtClean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829445" name="Text Box 1028"/>
          <p:cNvSpPr txBox="1">
            <a:spLocks noChangeArrowheads="1"/>
          </p:cNvSpPr>
          <p:nvPr/>
        </p:nvSpPr>
        <p:spPr bwMode="auto">
          <a:xfrm>
            <a:off x="71672" y="506881"/>
            <a:ext cx="8796337" cy="544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3600">
                <a:solidFill>
                  <a:srgbClr val="CCCCFF"/>
                </a:solidFill>
              </a:rPr>
              <a:t>Waga tamashii Shu wo tataeyo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en-US" altLang="ja-JP" sz="3600">
                <a:solidFill>
                  <a:srgbClr val="CCCCFF"/>
                </a:solidFill>
              </a:rPr>
              <a:t>Seinaru mina wo home tataeyo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fi-FI" altLang="ja-JP" sz="3600">
                <a:solidFill>
                  <a:srgbClr val="CCCCFF"/>
                </a:solidFill>
              </a:rPr>
              <a:t>Shu no yokushite kudasatta koto wo 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en-US" altLang="ja-JP" sz="3600">
                <a:solidFill>
                  <a:srgbClr val="CCCCFF"/>
                </a:solidFill>
              </a:rPr>
              <a:t>nani hitotsu wasureruna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pl-PL" altLang="ja-JP" sz="3600">
                <a:solidFill>
                  <a:srgbClr val="CCCCFF"/>
                </a:solidFill>
              </a:rPr>
              <a:t>Shu wa yoi okata Shu wa yoi okata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pl-PL" altLang="ja-JP" sz="3600">
                <a:solidFill>
                  <a:srgbClr val="CCCCFF"/>
                </a:solidFill>
              </a:rPr>
              <a:t>Megumi to awaremi no kanmuri wo motte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en-US" altLang="ja-JP" sz="3600">
                <a:solidFill>
                  <a:srgbClr val="CCCCFF"/>
                </a:solidFill>
              </a:rPr>
              <a:t>watashi no issho yoi mono de mitatsu</a:t>
            </a:r>
            <a:endParaRPr lang="ja-JP" altLang="en-US" sz="3600">
              <a:solidFill>
                <a:srgbClr val="CCCCFF"/>
              </a:solidFill>
            </a:endParaRPr>
          </a:p>
          <a:p>
            <a:pPr algn="ctr"/>
            <a:endParaRPr lang="ja-JP" altLang="en-US" sz="3600">
              <a:solidFill>
                <a:srgbClr val="CCCCFF"/>
              </a:solidFill>
            </a:endParaRPr>
          </a:p>
          <a:p>
            <a:pPr algn="ctr"/>
            <a:r>
              <a:rPr lang="en-US" altLang="ja-JP" sz="3600">
                <a:solidFill>
                  <a:srgbClr val="CCCCFF"/>
                </a:solidFill>
              </a:rPr>
              <a:t>Shu wa yoi okata Sanbi wo sasagemasu </a:t>
            </a:r>
            <a:endParaRPr kumimoji="0" lang="en-US" altLang="ja-JP" sz="3600" baseline="0">
              <a:solidFill>
                <a:srgbClr val="CCCCFF"/>
              </a:solidFill>
              <a:latin typeface="ＭＳ ゴシック" pitchFamily="49" charset="-128"/>
              <a:ea typeface="ＭＳ ゴシック" pitchFamily="49" charset="-128"/>
            </a:endParaRPr>
          </a:p>
        </p:txBody>
      </p:sp>
      <p:sp>
        <p:nvSpPr>
          <p:cNvPr id="829446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わがたましいしゅをたたえよ</a:t>
            </a:r>
            <a:endParaRPr kumimoji="0" lang="en-US" altLang="ja-JP" sz="1000" baseline="0">
              <a:solidFill>
                <a:srgbClr val="000000"/>
              </a:solidFill>
              <a:latin typeface="ＭＳ Ｐゴシック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正方形/長方形 7"/>
          <p:cNvSpPr>
            <a:spLocks noChangeArrowheads="1"/>
          </p:cNvSpPr>
          <p:nvPr/>
        </p:nvSpPr>
        <p:spPr bwMode="auto">
          <a:xfrm>
            <a:off x="-3175" y="0"/>
            <a:ext cx="9144000" cy="6858000"/>
          </a:xfrm>
          <a:prstGeom prst="rect">
            <a:avLst/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3046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200" smtClean="0">
                <a:solidFill>
                  <a:schemeClr val="bg1"/>
                </a:solidFill>
                <a:latin typeface="ＭＳ Ｐゴシック" pitchFamily="50" charset="-128"/>
              </a:rPr>
              <a:t>515 P </a:t>
            </a:r>
            <a:r>
              <a:rPr lang="ja-JP" altLang="en-US" sz="1200" smtClean="0">
                <a:solidFill>
                  <a:schemeClr val="bg1"/>
                </a:solidFill>
                <a:latin typeface="ＭＳ Ｐゴシック" pitchFamily="50" charset="-128"/>
              </a:rPr>
              <a:t>感謝しつつ主の門に</a:t>
            </a:r>
          </a:p>
        </p:txBody>
      </p:sp>
      <p:sp>
        <p:nvSpPr>
          <p:cNvPr id="612355" name="Text Box 3"/>
          <p:cNvSpPr txBox="1">
            <a:spLocks noChangeArrowheads="1"/>
          </p:cNvSpPr>
          <p:nvPr/>
        </p:nvSpPr>
        <p:spPr bwMode="auto">
          <a:xfrm>
            <a:off x="166688" y="305268"/>
            <a:ext cx="8869362" cy="578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感謝しつつ主の門に　賛美しつつ大庭に</a:t>
            </a: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心合わせ臨在に入れ</a:t>
            </a:r>
          </a:p>
          <a:p>
            <a:pPr algn="ctr">
              <a:defRPr/>
            </a:pPr>
            <a:r>
              <a:rPr lang="ja-JP" altLang="en-US" sz="4000" b="1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ゴシック" pitchFamily="49" charset="-128"/>
                <a:ea typeface="ＭＳ ゴシック" pitchFamily="49" charset="-128"/>
              </a:rPr>
              <a:t>　</a:t>
            </a: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主は慈しみ深い　恵はとこしえまで</a:t>
            </a: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　その真実は世々に至る</a:t>
            </a: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我らは主のもの主の民　その牧場の羊</a:t>
            </a: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知れ主こそ神　喜びの声あげよ</a:t>
            </a: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endParaRPr lang="en-US" altLang="ja-JP" sz="4000" b="1" dirty="0">
              <a:solidFill>
                <a:schemeClr val="bg1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>
              <a:defRPr/>
            </a:pPr>
            <a:r>
              <a:rPr lang="ja-JP" altLang="en-US" sz="4000" b="1" dirty="0">
                <a:solidFill>
                  <a:schemeClr val="bg1"/>
                </a:solidFill>
                <a:latin typeface="ＭＳ ゴシック" pitchFamily="49" charset="-128"/>
                <a:ea typeface="ＭＳ ゴシック" pitchFamily="49" charset="-128"/>
              </a:rPr>
              <a:t>来たれ主の前で　喜びもって仕えよ</a:t>
            </a:r>
          </a:p>
        </p:txBody>
      </p:sp>
      <p:sp>
        <p:nvSpPr>
          <p:cNvPr id="83046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latin typeface="ＭＳ Ｐゴシック" pitchFamily="50" charset="-128"/>
              </a:rPr>
              <a:t>★W</a:t>
            </a:r>
          </a:p>
        </p:txBody>
      </p:sp>
      <p:sp>
        <p:nvSpPr>
          <p:cNvPr id="83047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latin typeface="ＭＳ Ｐゴシック" pitchFamily="50" charset="-128"/>
              </a:rPr>
              <a:t>★</a:t>
            </a:r>
            <a:r>
              <a:rPr lang="ja-JP" altLang="en-US" sz="1000">
                <a:latin typeface="ＭＳ Ｐゴシック" pitchFamily="50" charset="-128"/>
              </a:rPr>
              <a:t>４</a:t>
            </a:r>
          </a:p>
        </p:txBody>
      </p:sp>
      <p:sp>
        <p:nvSpPr>
          <p:cNvPr id="830471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>
                <a:latin typeface="ＭＳ Ｐゴシック" pitchFamily="50" charset="-128"/>
              </a:rPr>
              <a:t>かんしゃしつつしゅのもんに</a:t>
            </a: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79388" y="549743"/>
            <a:ext cx="8869362" cy="547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Kansha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shitsutsu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no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mon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ni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sanbi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shitsutsu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ooniwa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ni</a:t>
            </a: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endParaRPr lang="ja-JP" altLang="en-US" sz="400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Kokoroawase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rinzaini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haire</a:t>
            </a:r>
            <a:r>
              <a:rPr lang="ja-JP" altLang="en-US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　</a:t>
            </a:r>
          </a:p>
          <a:p>
            <a:pPr algn="ctr">
              <a:defRPr/>
            </a:pP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wa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itukushimi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fukai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megumi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wa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tokoshie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made</a:t>
            </a:r>
            <a:endParaRPr lang="ja-JP" altLang="en-US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Sono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shinjitsu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wa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yoyoni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itaru</a:t>
            </a: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Warerawa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no mono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no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tami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sono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makiba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no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hitsuji</a:t>
            </a:r>
            <a:endParaRPr lang="ja-JP" altLang="en-US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400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Shire </a:t>
            </a:r>
            <a:r>
              <a:rPr lang="en-US" altLang="ja-JP" sz="400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rgbClr val="CCCCFF"/>
                </a:solidFill>
                <a:latin typeface="ＭＳ Ｐゴシック" pitchFamily="50" charset="-128"/>
              </a:rPr>
              <a:t>koso</a:t>
            </a: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 kami  </a:t>
            </a:r>
            <a:r>
              <a:rPr lang="en-US" altLang="ja-JP" sz="4000" dirty="0" err="1">
                <a:solidFill>
                  <a:srgbClr val="CCCCFF"/>
                </a:solidFill>
                <a:latin typeface="ＭＳ Ｐゴシック" pitchFamily="50" charset="-128"/>
              </a:rPr>
              <a:t>yorokobi</a:t>
            </a: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4000" dirty="0" err="1">
                <a:solidFill>
                  <a:srgbClr val="CCCCFF"/>
                </a:solidFill>
                <a:latin typeface="ＭＳ Ｐゴシック" pitchFamily="50" charset="-128"/>
              </a:rPr>
              <a:t>koea</a:t>
            </a: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rgbClr val="CCCCFF"/>
                </a:solidFill>
                <a:latin typeface="ＭＳ Ｐゴシック" pitchFamily="50" charset="-128"/>
              </a:rPr>
              <a:t>geyo</a:t>
            </a:r>
            <a:r>
              <a:rPr lang="en-US" altLang="ja-JP" sz="400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</a:p>
          <a:p>
            <a:pPr algn="ctr">
              <a:defRPr/>
            </a:pP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Kitare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Shu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no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mae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de 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yorokobi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motte</a:t>
            </a:r>
            <a:r>
              <a:rPr lang="en-US" altLang="ja-JP" sz="4000" dirty="0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 </a:t>
            </a:r>
            <a:r>
              <a:rPr lang="en-US" altLang="ja-JP" sz="4000" dirty="0" err="1">
                <a:solidFill>
                  <a:schemeClr val="accent6">
                    <a:lumMod val="20000"/>
                    <a:lumOff val="80000"/>
                  </a:schemeClr>
                </a:solidFill>
                <a:latin typeface="ＭＳ Ｐゴシック" pitchFamily="50" charset="-128"/>
              </a:rPr>
              <a:t>tsukaeyo</a:t>
            </a:r>
            <a:endParaRPr lang="en-US" altLang="ja-JP" sz="4000" dirty="0">
              <a:solidFill>
                <a:schemeClr val="accent6">
                  <a:lumMod val="20000"/>
                  <a:lumOff val="80000"/>
                </a:schemeClr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ja-JP" altLang="en-US" sz="400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ja-JP" altLang="en-US" sz="400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ja-JP" altLang="en-US" sz="4000" dirty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ja-JP" altLang="en-US" sz="4000" dirty="0">
                <a:solidFill>
                  <a:schemeClr val="bg1"/>
                </a:solidFill>
                <a:latin typeface="ＭＳ Ｐゴシック" pitchFamily="50" charset="-128"/>
              </a:rPr>
              <a:t>         </a:t>
            </a:r>
          </a:p>
        </p:txBody>
      </p:sp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/>
          </p:cNvSpPr>
          <p:nvPr/>
        </p:nvSpPr>
        <p:spPr bwMode="auto">
          <a:xfrm>
            <a:off x="155809" y="1268760"/>
            <a:ext cx="8831263" cy="36177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5715" tIns="35715" rIns="35715" bIns="35715" anchor="ctr">
            <a:spAutoFit/>
          </a:bodyPr>
          <a:lstStyle/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なんと素晴らしい</a:t>
            </a:r>
            <a:r>
              <a:rPr kumimoji="0" 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 </a:t>
            </a: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、なんと素晴らしい</a:t>
            </a: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キリスト・イエスの</a:t>
            </a:r>
            <a:r>
              <a:rPr kumimoji="0" lang="ja-JP" altLang="en-US" sz="3600" b="1" baseline="0" dirty="0" smtClean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名</a:t>
            </a:r>
            <a:endParaRPr kumimoji="0" lang="en-US" altLang="ja-JP" sz="3600" b="1" baseline="0" dirty="0" smtClean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en-US" sz="3600" b="1" baseline="0" dirty="0" smtClean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なんと素晴らしい</a:t>
            </a:r>
            <a:r>
              <a:rPr kumimoji="0" 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 </a:t>
            </a: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比べられない</a:t>
            </a: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なんと素晴らしい</a:t>
            </a:r>
            <a:r>
              <a:rPr kumimoji="0" 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 </a:t>
            </a:r>
            <a:r>
              <a:rPr kumimoji="0" lang="ja-JP" altLang="en-US" sz="3600" b="1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イエスの名は</a:t>
            </a:r>
            <a:endParaRPr kumimoji="0" lang="en-US" sz="3600" b="1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</p:txBody>
      </p:sp>
      <p:sp>
        <p:nvSpPr>
          <p:cNvPr id="4098" name="Rectangle 2"/>
          <p:cNvSpPr>
            <a:spLocks/>
          </p:cNvSpPr>
          <p:nvPr/>
        </p:nvSpPr>
        <p:spPr bwMode="auto">
          <a:xfrm>
            <a:off x="1030339" y="1640854"/>
            <a:ext cx="7048396" cy="2011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35715" tIns="35715" rIns="35715" bIns="35715" anchor="ctr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 ,   Nanto </a:t>
            </a:r>
            <a:r>
              <a:rPr kumimoji="0" lang="en-US" altLang="ja-JP" sz="3500" baseline="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endParaRPr kumimoji="0" lang="en-US" altLang="ja-JP" sz="3500" baseline="0" dirty="0" smtClean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5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Kirusto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</a:t>
            </a: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500" baseline="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</a:t>
            </a:r>
            <a:endParaRPr kumimoji="0" lang="en-US" altLang="ja-JP" sz="35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500" baseline="0" dirty="0" smtClean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833540" name="テキスト ボックス 1"/>
          <p:cNvSpPr txBox="1">
            <a:spLocks noChangeArrowheads="1"/>
          </p:cNvSpPr>
          <p:nvPr/>
        </p:nvSpPr>
        <p:spPr bwMode="auto">
          <a:xfrm>
            <a:off x="170147" y="-1107504"/>
            <a:ext cx="17335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FFFF"/>
                </a:solidFill>
              </a:rPr>
              <a:t>20190505.ppt</a:t>
            </a:r>
            <a:endParaRPr lang="ja-JP" altLang="en-US" dirty="0">
              <a:solidFill>
                <a:srgbClr val="FFFFFF"/>
              </a:solidFill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1030338" y="3797143"/>
            <a:ext cx="7358085" cy="1588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r>
              <a:rPr kumimoji="0" lang="en-US" altLang="ja-JP" sz="3600" baseline="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kuraberare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nai</a:t>
            </a: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 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wa</a:t>
            </a: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2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516  P  </a:t>
            </a:r>
            <a:r>
              <a:rPr lang="ja-JP" altLang="en-US" sz="1200" dirty="0" smtClean="0">
                <a:solidFill>
                  <a:schemeClr val="bg1">
                    <a:lumMod val="50000"/>
                  </a:schemeClr>
                </a:solidFill>
                <a:latin typeface="ＭＳ Ｐゴシック" pitchFamily="50" charset="-128"/>
              </a:rPr>
              <a:t>なんと素晴らしい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dirty="0" smtClean="0">
                <a:latin typeface="ＭＳ Ｐゴシック" pitchFamily="50" charset="-128"/>
              </a:rPr>
              <a:t>なんとすばらしい</a:t>
            </a:r>
            <a:endParaRPr lang="ja-JP" altLang="en-US" sz="100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01603742"/>
      </p:ext>
    </p:extLst>
  </p:cSld>
  <p:clrMapOvr>
    <a:masterClrMapping/>
  </p:clrMapOvr>
  <p:transition spd="med"/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/>
          </p:cNvSpPr>
          <p:nvPr/>
        </p:nvSpPr>
        <p:spPr bwMode="auto">
          <a:xfrm>
            <a:off x="755577" y="1064345"/>
            <a:ext cx="7776864" cy="14017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lIns="35715" tIns="35715" rIns="35715" bIns="35715" anchor="ctr">
            <a:spAutoFit/>
          </a:bodyPr>
          <a:lstStyle/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と美しい 、なんと美しい</a:t>
            </a: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ja-JP" altLang="en-US" sz="3600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キリスト・イエスの</a:t>
            </a:r>
            <a:r>
              <a:rPr kumimoji="0"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名</a:t>
            </a:r>
            <a:endParaRPr kumimoji="0" lang="ja-JP" altLang="en-US" sz="3600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</p:txBody>
      </p:sp>
      <p:sp>
        <p:nvSpPr>
          <p:cNvPr id="4098" name="Rectangle 2"/>
          <p:cNvSpPr>
            <a:spLocks/>
          </p:cNvSpPr>
          <p:nvPr/>
        </p:nvSpPr>
        <p:spPr bwMode="auto">
          <a:xfrm>
            <a:off x="1039227" y="1398572"/>
            <a:ext cx="7064426" cy="1526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35715" tIns="35715" rIns="35715" bIns="35715" anchor="ctr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utsukushii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 ,   Nanto </a:t>
            </a:r>
            <a:r>
              <a:rPr kumimoji="0" lang="en-US" altLang="ja-JP" sz="3500" baseline="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utsukushii</a:t>
            </a:r>
            <a:endParaRPr kumimoji="0" lang="en-US" altLang="ja-JP" sz="35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5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Kirusto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</a:t>
            </a:r>
            <a:r>
              <a:rPr kumimoji="0" lang="en-US" altLang="ja-JP" sz="35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5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500" baseline="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</a:t>
            </a:r>
            <a:endParaRPr kumimoji="0" lang="en-US" altLang="ja-JP" sz="35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833540" name="テキスト ボックス 1"/>
          <p:cNvSpPr txBox="1">
            <a:spLocks noChangeArrowheads="1"/>
          </p:cNvSpPr>
          <p:nvPr/>
        </p:nvSpPr>
        <p:spPr bwMode="auto">
          <a:xfrm>
            <a:off x="539750" y="-27384"/>
            <a:ext cx="17335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FFFF"/>
                </a:solidFill>
              </a:rPr>
              <a:t>20190505.ppt</a:t>
            </a:r>
            <a:endParaRPr lang="ja-JP" altLang="en-US" dirty="0">
              <a:solidFill>
                <a:srgbClr val="FFFFFF"/>
              </a:solidFill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1039227" y="3717032"/>
            <a:ext cx="7358085" cy="1588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r>
              <a:rPr kumimoji="0" lang="en-US" altLang="ja-JP" sz="3600" baseline="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kuraberare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nai</a:t>
            </a: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subarashii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,  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na</a:t>
            </a:r>
            <a:r>
              <a:rPr kumimoji="0" lang="en-US" altLang="ja-JP" sz="3600" baseline="0" dirty="0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ＭＳ Ｐゴシック" pitchFamily="50" charset="-128"/>
                <a:sym typeface="Helvetica" charset="0"/>
              </a:rPr>
              <a:t>wa</a:t>
            </a:r>
            <a:endParaRPr kumimoji="0" lang="en-US" altLang="ja-JP" sz="3600" baseline="0" dirty="0">
              <a:solidFill>
                <a:schemeClr val="accent1">
                  <a:lumMod val="20000"/>
                  <a:lumOff val="80000"/>
                </a:scheme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1187625" y="3429000"/>
            <a:ext cx="6916028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なんと美しい 比べられない</a:t>
            </a:r>
          </a:p>
          <a:p>
            <a:pPr algn="ctr" defTabSz="321440" hangingPunct="0">
              <a:lnSpc>
                <a:spcPct val="80000"/>
              </a:lnSpc>
              <a:defRPr/>
            </a:pPr>
            <a:endParaRPr kumimoji="0" lang="ja-JP" altLang="en-US" sz="3600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  <a:p>
            <a:pPr algn="ctr" defTabSz="321440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  <a:cs typeface="Helvetica" charset="0"/>
                <a:sym typeface="Helvetica" charset="0"/>
              </a:rPr>
              <a:t>なんと美しい イエスの名は</a:t>
            </a:r>
            <a:endParaRPr kumimoji="0" lang="en-US" altLang="ja-JP" sz="3600" baseline="0" dirty="0">
              <a:solidFill>
                <a:srgbClr val="FFFFFF"/>
              </a:solidFill>
              <a:latin typeface="ＭＳ Ｐゴシック" pitchFamily="50" charset="-128"/>
              <a:cs typeface="Helvetica" charset="0"/>
              <a:sym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1815788"/>
      </p:ext>
    </p:extLst>
  </p:cSld>
  <p:clrMapOvr>
    <a:masterClrMapping/>
  </p:clrMapOvr>
  <p:transition spd="med"/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/>
          </p:cNvSpPr>
          <p:nvPr/>
        </p:nvSpPr>
        <p:spPr bwMode="auto">
          <a:xfrm>
            <a:off x="755577" y="1064345"/>
            <a:ext cx="7776864" cy="14017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lIns="35715" tIns="35715" rIns="35715" bIns="35715" anchor="ctr">
            <a:spAutoFit/>
          </a:bodyPr>
          <a:lstStyle/>
          <a:p>
            <a:pPr algn="ctr" defTabSz="320675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なんと力強い、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なんと力強い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 </a:t>
            </a:r>
          </a:p>
          <a:p>
            <a:pPr algn="ctr" defTabSz="320675" hangingPunct="0">
              <a:lnSpc>
                <a:spcPct val="80000"/>
              </a:lnSpc>
              <a:defRPr/>
            </a:pPr>
            <a:endParaRPr kumimoji="0" lang="ja-JP" altLang="en-US" sz="3600" baseline="0" dirty="0">
              <a:solidFill>
                <a:srgbClr val="FFFFFF"/>
              </a:solidFill>
              <a:latin typeface="Helvetica" charset="0"/>
              <a:sym typeface="Helvetica" charset="0"/>
            </a:endParaRPr>
          </a:p>
          <a:p>
            <a:pPr algn="ctr" defTabSz="320675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キリスト・イエスの名</a:t>
            </a:r>
            <a:endParaRPr kumimoji="0" lang="en-US" altLang="ja-JP" sz="3600" baseline="0" dirty="0">
              <a:solidFill>
                <a:srgbClr val="FFFFFF"/>
              </a:solidFill>
              <a:latin typeface="Helvetica" charset="0"/>
              <a:sym typeface="Helvetica" charset="0"/>
            </a:endParaRPr>
          </a:p>
        </p:txBody>
      </p:sp>
      <p:sp>
        <p:nvSpPr>
          <p:cNvPr id="4098" name="Rectangle 2"/>
          <p:cNvSpPr>
            <a:spLocks/>
          </p:cNvSpPr>
          <p:nvPr/>
        </p:nvSpPr>
        <p:spPr bwMode="auto">
          <a:xfrm>
            <a:off x="385662" y="1387444"/>
            <a:ext cx="8519953" cy="1526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400000"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35715" tIns="35715" rIns="35715" bIns="35715" anchor="ctr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chikara</a:t>
            </a: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tsuyoi</a:t>
            </a: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 ,   Nanto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chikara</a:t>
            </a: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tsuyoi</a:t>
            </a:r>
            <a:endParaRPr kumimoji="0" lang="en-US" altLang="ja-JP" sz="35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5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Kirusto</a:t>
            </a: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,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5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5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na</a:t>
            </a:r>
            <a:endParaRPr kumimoji="0" lang="en-US" altLang="ja-JP" sz="35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833540" name="テキスト ボックス 1"/>
          <p:cNvSpPr txBox="1">
            <a:spLocks noChangeArrowheads="1"/>
          </p:cNvSpPr>
          <p:nvPr/>
        </p:nvSpPr>
        <p:spPr bwMode="auto">
          <a:xfrm>
            <a:off x="539750" y="-27384"/>
            <a:ext cx="17335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FFFF"/>
                </a:solidFill>
              </a:rPr>
              <a:t>20190505.ppt</a:t>
            </a:r>
            <a:endParaRPr lang="ja-JP" altLang="en-US" dirty="0">
              <a:solidFill>
                <a:srgbClr val="FFFFFF"/>
              </a:solidFill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1039227" y="3717032"/>
            <a:ext cx="7358085" cy="1588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Shu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ni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tachi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mukau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,  mono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wa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inai</a:t>
            </a:r>
            <a:endParaRPr kumimoji="0" lang="en-US" altLang="ja-JP" sz="36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endParaRPr kumimoji="0" lang="en-US" altLang="ja-JP" sz="36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  <a:p>
            <a:pPr algn="ctr" defTabSz="320675" hangingPunct="0">
              <a:lnSpc>
                <a:spcPct val="90000"/>
              </a:lnSpc>
              <a:defRPr/>
            </a:pP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Nanto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chikara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tsuyoi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,  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Iesu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no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na</a:t>
            </a:r>
            <a:r>
              <a:rPr kumimoji="0" lang="en-US" altLang="ja-JP" sz="3600" baseline="0" dirty="0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 </a:t>
            </a:r>
            <a:r>
              <a:rPr kumimoji="0" lang="en-US" altLang="ja-JP" sz="3600" baseline="0" dirty="0" err="1">
                <a:solidFill>
                  <a:srgbClr val="0365C0">
                    <a:lumMod val="20000"/>
                    <a:lumOff val="80000"/>
                  </a:srgbClr>
                </a:solidFill>
                <a:latin typeface="ＭＳ Ｐゴシック" pitchFamily="50" charset="-128"/>
                <a:sym typeface="Helvetica" charset="0"/>
              </a:rPr>
              <a:t>wa</a:t>
            </a:r>
            <a:endParaRPr kumimoji="0" lang="en-US" altLang="ja-JP" sz="3600" baseline="0" dirty="0">
              <a:solidFill>
                <a:srgbClr val="0365C0">
                  <a:lumMod val="20000"/>
                  <a:lumOff val="80000"/>
                </a:srgbClr>
              </a:solidFill>
              <a:latin typeface="ＭＳ Ｐゴシック" pitchFamily="50" charset="-128"/>
              <a:sym typeface="Helvetica" charset="0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1187625" y="3429000"/>
            <a:ext cx="6916028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320675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主に立ち向かうものはいない</a:t>
            </a:r>
            <a:endParaRPr kumimoji="0" lang="en-US" altLang="ja-JP" sz="3600" baseline="0" dirty="0">
              <a:solidFill>
                <a:srgbClr val="FFFFFF"/>
              </a:solidFill>
              <a:latin typeface="Helvetica" charset="0"/>
              <a:sym typeface="Helvetica" charset="0"/>
            </a:endParaRPr>
          </a:p>
          <a:p>
            <a:pPr algn="ctr" defTabSz="320675" hangingPunct="0">
              <a:lnSpc>
                <a:spcPct val="80000"/>
              </a:lnSpc>
              <a:defRPr/>
            </a:pPr>
            <a:endParaRPr kumimoji="0" lang="ja-JP" altLang="en-US" sz="3600" baseline="0" dirty="0">
              <a:solidFill>
                <a:srgbClr val="FFFFFF"/>
              </a:solidFill>
              <a:latin typeface="Helvetica" charset="0"/>
              <a:sym typeface="Helvetica" charset="0"/>
            </a:endParaRPr>
          </a:p>
          <a:p>
            <a:pPr algn="ctr" defTabSz="320675" hangingPunct="0">
              <a:lnSpc>
                <a:spcPct val="80000"/>
              </a:lnSpc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なんと力強い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Helvetica" charset="0"/>
                <a:sym typeface="Helvetica" charset="0"/>
              </a:rPr>
              <a:t>イエスの名は</a:t>
            </a:r>
          </a:p>
        </p:txBody>
      </p:sp>
    </p:spTree>
    <p:extLst>
      <p:ext uri="{BB962C8B-B14F-4D97-AF65-F5344CB8AC3E}">
        <p14:creationId xmlns:p14="http://schemas.microsoft.com/office/powerpoint/2010/main" val="4215131409"/>
      </p:ext>
    </p:extLst>
  </p:cSld>
  <p:clrMapOvr>
    <a:masterClrMapping/>
  </p:clrMapOvr>
  <p:transition spd="med"/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07975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l">
              <a:defRPr/>
            </a:pPr>
            <a:r>
              <a:rPr lang="en-US" altLang="ja-JP" sz="14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517 P </a:t>
            </a:r>
            <a:r>
              <a:rPr lang="ja-JP" altLang="en-US" sz="1400" dirty="0" smtClean="0">
                <a:solidFill>
                  <a:schemeClr val="bg1">
                    <a:lumMod val="50000"/>
                  </a:schemeClr>
                </a:solidFill>
              </a:rPr>
              <a:t>主よありがとう　十字架の代価を</a:t>
            </a:r>
            <a:endParaRPr lang="en-US" altLang="ja-JP" sz="1400" dirty="0" smtClean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2371" name="Text Box 1027"/>
          <p:cNvSpPr txBox="1">
            <a:spLocks noChangeArrowheads="1"/>
          </p:cNvSpPr>
          <p:nvPr/>
        </p:nvSpPr>
        <p:spPr bwMode="auto">
          <a:xfrm>
            <a:off x="152400" y="423863"/>
            <a:ext cx="8869363" cy="350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主</a:t>
            </a:r>
            <a:r>
              <a:rPr kumimoji="0" lang="ja-JP" altLang="en-US" b="1" baseline="0" dirty="0" err="1" smtClean="0">
                <a:solidFill>
                  <a:srgbClr val="FFFFFF"/>
                </a:solidFill>
              </a:rPr>
              <a:t>よ</a:t>
            </a:r>
            <a:r>
              <a:rPr kumimoji="0" lang="ja-JP" altLang="en-US" b="1" baseline="0" dirty="0" smtClean="0">
                <a:solidFill>
                  <a:srgbClr val="FFFFFF"/>
                </a:solidFill>
              </a:rPr>
              <a:t>ありがとう　十字架の代価を</a:t>
            </a:r>
            <a:endParaRPr kumimoji="0" lang="en-US" altLang="ja-JP" b="1" baseline="0" dirty="0" smtClean="0">
              <a:solidFill>
                <a:srgbClr val="FFFFFF"/>
              </a:solidFill>
            </a:endParaRP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わが罪と恥　負われた　なんという愛</a:t>
            </a: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主</a:t>
            </a:r>
            <a:r>
              <a:rPr kumimoji="0" lang="ja-JP" altLang="en-US" b="1" baseline="0" dirty="0" err="1" smtClean="0">
                <a:solidFill>
                  <a:srgbClr val="FFFFFF"/>
                </a:solidFill>
              </a:rPr>
              <a:t>よ</a:t>
            </a:r>
            <a:r>
              <a:rPr kumimoji="0" lang="ja-JP" altLang="en-US" b="1" baseline="0" dirty="0" smtClean="0">
                <a:solidFill>
                  <a:srgbClr val="FFFFFF"/>
                </a:solidFill>
              </a:rPr>
              <a:t>ありがとう　刺しとおされた手を</a:t>
            </a:r>
            <a:endParaRPr kumimoji="0" lang="en-US" altLang="ja-JP" b="1" baseline="0" dirty="0" smtClean="0">
              <a:solidFill>
                <a:srgbClr val="FFFFFF"/>
              </a:solidFill>
            </a:endParaRP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わたしを洗い　ただ赦し　御手にいだかれる</a:t>
            </a: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御座におられる　尊き小羊</a:t>
            </a:r>
            <a:r>
              <a:rPr kumimoji="0" lang="en-US" altLang="ja-JP" b="1" baseline="0" dirty="0" smtClean="0">
                <a:solidFill>
                  <a:srgbClr val="FFFFFF"/>
                </a:solidFill>
              </a:rPr>
              <a:t> </a:t>
            </a:r>
          </a:p>
          <a:p>
            <a:pPr algn="ctr" defTabSz="457200"/>
            <a:endParaRPr kumimoji="0" lang="en-US" altLang="ja-JP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多くの冠受け　勝利で治める</a:t>
            </a: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いと高き　神の御子</a:t>
            </a:r>
            <a:r>
              <a:rPr kumimoji="0" lang="en-US" altLang="ja-JP" b="1" baseline="0" dirty="0" smtClean="0">
                <a:solidFill>
                  <a:srgbClr val="FFFFFF"/>
                </a:solidFill>
              </a:rPr>
              <a:t> </a:t>
            </a:r>
            <a:r>
              <a:rPr kumimoji="0" lang="ja-JP" altLang="en-US" b="1" baseline="0" dirty="0" smtClean="0">
                <a:solidFill>
                  <a:srgbClr val="FFFFFF"/>
                </a:solidFill>
              </a:rPr>
              <a:t>甦られた　イエス</a:t>
            </a:r>
            <a:endParaRPr kumimoji="0" lang="en-US" altLang="ja-JP" b="1" baseline="0" dirty="0" smtClean="0">
              <a:solidFill>
                <a:srgbClr val="FFFFFF"/>
              </a:solidFill>
            </a:endParaRPr>
          </a:p>
          <a:p>
            <a:pPr algn="ctr" defTabSz="457200"/>
            <a:endParaRPr kumimoji="0" lang="ja-JP" altLang="en-US" b="1" baseline="0" dirty="0" smtClean="0">
              <a:solidFill>
                <a:srgbClr val="FFFFFF"/>
              </a:solidFill>
            </a:endParaRPr>
          </a:p>
          <a:p>
            <a:pPr algn="ctr" defTabSz="457200"/>
            <a:r>
              <a:rPr kumimoji="0" lang="ja-JP" altLang="en-US" b="1" baseline="0" dirty="0" smtClean="0">
                <a:solidFill>
                  <a:srgbClr val="FFFFFF"/>
                </a:solidFill>
              </a:rPr>
              <a:t>小羊に　誉れあれ</a:t>
            </a:r>
            <a:endParaRPr lang="en-US" altLang="ja-JP" b="1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442372" name="Text Box 1028"/>
          <p:cNvSpPr txBox="1">
            <a:spLocks noChangeArrowheads="1"/>
          </p:cNvSpPr>
          <p:nvPr/>
        </p:nvSpPr>
        <p:spPr bwMode="auto">
          <a:xfrm>
            <a:off x="347663" y="750888"/>
            <a:ext cx="8796337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Shuyo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arigato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juujika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daika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tsumi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to haji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owareta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nanto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iu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Shuyo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arigato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sashito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orareta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te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arai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tada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yurushi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mite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idakareru</a:t>
            </a:r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Miza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orareru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toutoki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kohitsuji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Ookuno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kanmuriuke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Shouri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osameru</a:t>
            </a:r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Itotakaki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kami no mi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yomigaerareta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IESU</a:t>
            </a:r>
          </a:p>
          <a:p>
            <a:pPr algn="ctr"/>
            <a:endParaRPr lang="en-US" altLang="ja-JP" b="1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Kojitsuji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b="1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homarere</a:t>
            </a:r>
            <a:r>
              <a:rPr lang="en-US" altLang="ja-JP" b="1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are</a:t>
            </a:r>
          </a:p>
        </p:txBody>
      </p:sp>
      <p:sp>
        <p:nvSpPr>
          <p:cNvPr id="442373" name="Text Box 1029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1000" baseline="0" smtClean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442374" name="Text Box 1030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1000" baseline="0" dirty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★</a:t>
            </a:r>
            <a:r>
              <a:rPr lang="ja-JP" altLang="en-US" sz="1000" baseline="0" dirty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３</a:t>
            </a:r>
            <a:endParaRPr lang="en-US" altLang="ja-JP" sz="1000" baseline="0" dirty="0">
              <a:solidFill>
                <a:srgbClr val="000000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4423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1000" baseline="0" dirty="0" err="1" smtClean="0">
                <a:solidFill>
                  <a:srgbClr val="000000"/>
                </a:solidFill>
                <a:latin typeface="Times New Roman"/>
                <a:ea typeface="ＭＳ Ｐゴシック"/>
              </a:rPr>
              <a:t>しゅよ</a:t>
            </a:r>
            <a:r>
              <a:rPr kumimoji="0" lang="ja-JP" altLang="en-US" sz="1000" baseline="0" dirty="0" smtClean="0">
                <a:solidFill>
                  <a:srgbClr val="000000"/>
                </a:solidFill>
                <a:latin typeface="Times New Roman"/>
                <a:ea typeface="ＭＳ Ｐゴシック"/>
              </a:rPr>
              <a:t>ありがとうじゅうじかのだいかを</a:t>
            </a:r>
            <a:endParaRPr kumimoji="0" lang="en-US" altLang="ja-JP" sz="1000" baseline="0" dirty="0">
              <a:solidFill>
                <a:srgbClr val="000000"/>
              </a:solidFill>
              <a:latin typeface="Times New Roman"/>
              <a:ea typeface="ＭＳ Ｐゴシック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72835" y="-719554"/>
            <a:ext cx="13195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20190707.ppt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026732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518"/>
            <a:ext cx="8859838" cy="307975"/>
          </a:xfrm>
        </p:spPr>
        <p:txBody>
          <a:bodyPr/>
          <a:lstStyle/>
          <a:p>
            <a:pPr algn="l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イエスわが王賛美で迎えん</a:t>
            </a:r>
            <a:endParaRPr lang="ja-JP" altLang="en-US" smtClean="0"/>
          </a:p>
        </p:txBody>
      </p:sp>
      <p:sp>
        <p:nvSpPr>
          <p:cNvPr id="4485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218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主は私</a:t>
            </a:r>
            <a:r>
              <a:rPr lang="ja-JP" altLang="en-US" sz="2800" baseline="0" dirty="0" smtClean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をいやすお</a:t>
            </a: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方　御翼のかげ</a:t>
            </a:r>
            <a:r>
              <a:rPr lang="ja-JP" altLang="en-US" sz="2800" baseline="0" dirty="0" smtClean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でおおい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流された血潮　その打ち傷で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全ての痛み消え去る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主の血潮に　いのちがある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主の血潮に　いやしがある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今　御前に全てゆだねて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主のいやし受け取ろう</a:t>
            </a:r>
          </a:p>
        </p:txBody>
      </p:sp>
      <p:sp>
        <p:nvSpPr>
          <p:cNvPr id="448516" name="Text Box 1028"/>
          <p:cNvSpPr txBox="1">
            <a:spLocks noChangeArrowheads="1"/>
          </p:cNvSpPr>
          <p:nvPr/>
        </p:nvSpPr>
        <p:spPr bwMode="auto">
          <a:xfrm>
            <a:off x="119122" y="647702"/>
            <a:ext cx="8796337" cy="5889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okata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mitsubasa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kagede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ooi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agasareta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uchikizu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de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ubete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itami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kiesaru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hishio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ma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imae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udane</a:t>
            </a:r>
            <a:r>
              <a:rPr lang="ja-JP" altLang="en-US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e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u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ketorou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485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4485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３</a:t>
            </a:r>
          </a:p>
        </p:txBody>
      </p:sp>
      <p:sp>
        <p:nvSpPr>
          <p:cNvPr id="4485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しゅはわたしをいやすおかた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960" y="-725932"/>
            <a:ext cx="18489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prstClr val="white"/>
                </a:solidFill>
              </a:rPr>
              <a:t>190901_pp-beto.ppt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152400" y="2540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51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８</a:t>
            </a: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 P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主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</a:rPr>
              <a:t>は私をいやす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お方</a:t>
            </a:r>
            <a:r>
              <a:rPr lang="ja-JP" altLang="en-US" sz="1800" dirty="0" smtClean="0">
                <a:solidFill>
                  <a:schemeClr val="bg1">
                    <a:lumMod val="50000"/>
                  </a:schemeClr>
                </a:solidFill>
              </a:rPr>
              <a:t>を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567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400"/>
            <a:ext cx="8859838" cy="355600"/>
          </a:xfrm>
        </p:spPr>
        <p:txBody>
          <a:bodyPr/>
          <a:lstStyle/>
          <a:p>
            <a:pPr algn="l"/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見つめ続けます</a:t>
            </a:r>
            <a:r>
              <a:rPr lang="en-US" altLang="ja-JP" smtClean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endParaRPr lang="ja-JP" altLang="en-US" smtClean="0">
              <a:solidFill>
                <a:schemeClr val="bg1"/>
              </a:solidFill>
            </a:endParaRPr>
          </a:p>
        </p:txBody>
      </p:sp>
      <p:sp>
        <p:nvSpPr>
          <p:cNvPr id="464899" name="Text Box 1027"/>
          <p:cNvSpPr txBox="1">
            <a:spLocks noChangeArrowheads="1"/>
          </p:cNvSpPr>
          <p:nvPr/>
        </p:nvSpPr>
        <p:spPr bwMode="auto">
          <a:xfrm>
            <a:off x="152405" y="298828"/>
            <a:ext cx="8869363" cy="5630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主イエスの十字架の血で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全ての罪　赦され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新しいいのちの中に生かされ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とこしえに主と住まう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花は咲きほこり　鳥たちは歌う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喜びの賛美捧げる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もはや夜がない　主の光の中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いのちの木の豊かさ知る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4900" name="Text Box 1028"/>
          <p:cNvSpPr txBox="1">
            <a:spLocks noChangeArrowheads="1"/>
          </p:cNvSpPr>
          <p:nvPr/>
        </p:nvSpPr>
        <p:spPr bwMode="auto">
          <a:xfrm>
            <a:off x="71627" y="609600"/>
            <a:ext cx="8796337" cy="544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zyuzika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chi de</a:t>
            </a: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tsumi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yurusare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atarashii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ikasare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tokoshie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sumau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hana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saki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hokori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toritachi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yorokobi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sasageru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mohaya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yoru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hikari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yutakasa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shiru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64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464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464903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 err="1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しゅいえすの</a:t>
            </a: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じゅうじかのちですべてつみゆるされ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563" y="-751305"/>
            <a:ext cx="18453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prstClr val="white"/>
                </a:solidFill>
              </a:rPr>
              <a:t>190901_pp-beto.ppt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152400" y="25518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173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イエスわが王賛美で迎えん</a:t>
            </a:r>
            <a:endParaRPr lang="ja-JP" altLang="en-US" smtClean="0"/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152400" y="2540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519  P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</a:rPr>
              <a:t>主イエスの十字架の血ですべて罪赦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され （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</a:rPr>
              <a:t>分割あり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）</a:t>
            </a:r>
            <a:r>
              <a:rPr lang="ja-JP" altLang="en-US" sz="1800" dirty="0" smtClean="0">
                <a:solidFill>
                  <a:schemeClr val="bg1">
                    <a:lumMod val="50000"/>
                  </a:schemeClr>
                </a:solidFill>
              </a:rPr>
              <a:t>を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841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Text Box 1027">
            <a:extLst>
              <a:ext uri="{FF2B5EF4-FFF2-40B4-BE49-F238E27FC236}">
                <a16:creationId xmlns:a16="http://schemas.microsoft.com/office/drawing/2014/main" xmlns="" id="{B753454E-0550-4688-9438-080CE03C2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576" y="578428"/>
            <a:ext cx="7776864" cy="5472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主イエスの十字架の血で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すべての罪ゆるされ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新しいいのちの中に生かされ</a:t>
            </a:r>
          </a:p>
          <a:p>
            <a:pPr algn="ctr" eaLnBrk="1" hangingPunct="1"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とこしえに主と住まう</a:t>
            </a:r>
          </a:p>
          <a:p>
            <a:pPr algn="ctr" eaLnBrk="1" hangingPunct="1"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053" name="Text Box 1029">
            <a:extLst>
              <a:ext uri="{FF2B5EF4-FFF2-40B4-BE49-F238E27FC236}">
                <a16:creationId xmlns:a16="http://schemas.microsoft.com/office/drawing/2014/main" xmlns="" id="{8BA9C923-0C50-4A03-B838-BBFBAAFDA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1113"/>
            <a:ext cx="357188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2054" name="Text Box 1030">
            <a:extLst>
              <a:ext uri="{FF2B5EF4-FFF2-40B4-BE49-F238E27FC236}">
                <a16:creationId xmlns:a16="http://schemas.microsoft.com/office/drawing/2014/main" xmlns="" id="{B310135E-CF09-42A4-A35A-489AB2EAD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92113"/>
            <a:ext cx="357188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５</a:t>
            </a:r>
          </a:p>
        </p:txBody>
      </p:sp>
      <p:sp>
        <p:nvSpPr>
          <p:cNvPr id="2055" name="Text Box 1031">
            <a:extLst>
              <a:ext uri="{FF2B5EF4-FFF2-40B4-BE49-F238E27FC236}">
                <a16:creationId xmlns:a16="http://schemas.microsoft.com/office/drawing/2014/main" xmlns="" id="{526E8F8C-AB6F-4472-8228-0AAF92A68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6578" y="-381000"/>
            <a:ext cx="356592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defRPr/>
            </a:pP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いわにできるみつと</a:t>
            </a:r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xmlns="" id="{07248BE2-AB9C-44D9-AD29-720D9F065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568" y="1067249"/>
            <a:ext cx="8208912" cy="45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Iesu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jujika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chi de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subete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tsumi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yurusare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atarashii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inochi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naka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ikasare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tokoshie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to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sumau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5720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054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天が告げる主の栄光を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5702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ALL HEAVEN DECLARES THE GLORY OF THE RISEN LORD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WHO CAN COMPARE  WITH THE BEAUTY OF THE LORD?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FOREVER HE WILL BE THE LAMB UPON THE THRONE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GLADLY BOW MY KNEE AND WORSHIP HIM ALONE.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WILL PROCLAIM THE GLORY OF THE RISEN LORD.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WHO ONCE WAS SLAIM TO RECONCILE MAN TO GOD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FOREVER YOU WILL BE THE LAMB UPON THE THRONE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I GLADLY BOW MY KNEE AND WORSHIP YOU ALONE.</a:t>
            </a:r>
          </a:p>
        </p:txBody>
      </p:sp>
      <p:sp>
        <p:nvSpPr>
          <p:cNvPr id="25702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5702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703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てんがつげるしゅのえいこう</a:t>
            </a:r>
          </a:p>
        </p:txBody>
      </p:sp>
    </p:spTree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Text Box 1027">
            <a:extLst>
              <a:ext uri="{FF2B5EF4-FFF2-40B4-BE49-F238E27FC236}">
                <a16:creationId xmlns:a16="http://schemas.microsoft.com/office/drawing/2014/main" xmlns="" id="{B753454E-0550-4688-9438-080CE03C2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44" y="260648"/>
            <a:ext cx="8280920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花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は咲きほこり　鳥たちは歌う</a:t>
            </a:r>
          </a:p>
          <a:p>
            <a:pPr algn="ctr" eaLnBrk="1" hangingPunct="1"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よろこびの賛美　ささげる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もはや夜が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ない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主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の光のなか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いのちの木の　豊かさ知る</a:t>
            </a:r>
          </a:p>
        </p:txBody>
      </p:sp>
      <p:sp>
        <p:nvSpPr>
          <p:cNvPr id="2053" name="Text Box 1029">
            <a:extLst>
              <a:ext uri="{FF2B5EF4-FFF2-40B4-BE49-F238E27FC236}">
                <a16:creationId xmlns:a16="http://schemas.microsoft.com/office/drawing/2014/main" xmlns="" id="{8BA9C923-0C50-4A03-B838-BBFBAAFDA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2054" name="Text Box 1030">
            <a:extLst>
              <a:ext uri="{FF2B5EF4-FFF2-40B4-BE49-F238E27FC236}">
                <a16:creationId xmlns:a16="http://schemas.microsoft.com/office/drawing/2014/main" xmlns="" id="{B310135E-CF09-42A4-A35A-489AB2EAD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５</a:t>
            </a:r>
          </a:p>
        </p:txBody>
      </p:sp>
      <p:sp>
        <p:nvSpPr>
          <p:cNvPr id="2055" name="Text Box 1031">
            <a:extLst>
              <a:ext uri="{FF2B5EF4-FFF2-40B4-BE49-F238E27FC236}">
                <a16:creationId xmlns:a16="http://schemas.microsoft.com/office/drawing/2014/main" xmlns="" id="{526E8F8C-AB6F-4472-8228-0AAF92A68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6578" y="-381000"/>
            <a:ext cx="356592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defRPr/>
            </a:pP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いわにできるみつと</a:t>
            </a:r>
          </a:p>
        </p:txBody>
      </p:sp>
      <p:sp>
        <p:nvSpPr>
          <p:cNvPr id="6" name="Text Box 9">
            <a:extLst>
              <a:ext uri="{FF2B5EF4-FFF2-40B4-BE49-F238E27FC236}">
                <a16:creationId xmlns:a16="http://schemas.microsoft.com/office/drawing/2014/main" xmlns="" id="{07248BE2-AB9C-44D9-AD29-720D9F065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38138"/>
            <a:ext cx="9144000" cy="5832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Hana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saki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hokori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tori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tachi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utau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yorokobi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sanbi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sasageru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mohaya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yoru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ga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nai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hikari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naka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inochi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yutakasa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shiru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4776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3"/>
          <p:cNvSpPr txBox="1">
            <a:spLocks noChangeArrowheads="1"/>
          </p:cNvSpPr>
          <p:nvPr/>
        </p:nvSpPr>
        <p:spPr bwMode="auto">
          <a:xfrm>
            <a:off x="152400" y="325760"/>
            <a:ext cx="8869363" cy="6055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主</a:t>
            </a:r>
            <a:r>
              <a:rPr lang="ja-JP" altLang="en-US" sz="2600" baseline="0" dirty="0" err="1" smtClean="0">
                <a:solidFill>
                  <a:prstClr val="white"/>
                </a:solidFill>
                <a:latin typeface="ＭＳ Ｐゴシック" pitchFamily="50" charset="-128"/>
              </a:rPr>
              <a:t>よ</a:t>
            </a:r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あなたのその御業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偉大な驚くべき御業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万物の支配者なる主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その御名をたたえます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その道は正しく真実　全ての民の王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主</a:t>
            </a:r>
            <a:r>
              <a:rPr lang="ja-JP" altLang="en-US" sz="2600" baseline="0" dirty="0" err="1" smtClean="0">
                <a:solidFill>
                  <a:prstClr val="white"/>
                </a:solidFill>
                <a:latin typeface="ＭＳ Ｐゴシック" pitchFamily="50" charset="-128"/>
              </a:rPr>
              <a:t>よ</a:t>
            </a:r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あなたのその御名を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賛美しないものはない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ただ一人聖なる方の前に　ひれ伏しあがめます</a:t>
            </a:r>
            <a:endParaRPr lang="en-US" altLang="ja-JP" sz="2600" baseline="0" dirty="0" smtClean="0">
              <a:solidFill>
                <a:prstClr val="white"/>
              </a:solidFill>
              <a:latin typeface="ＭＳ Ｐゴシック" pitchFamily="50" charset="-128"/>
            </a:endParaRPr>
          </a:p>
        </p:txBody>
      </p:sp>
      <p:sp>
        <p:nvSpPr>
          <p:cNvPr id="19459" name="Text Box 4"/>
          <p:cNvSpPr txBox="1">
            <a:spLocks noChangeArrowheads="1"/>
          </p:cNvSpPr>
          <p:nvPr/>
        </p:nvSpPr>
        <p:spPr bwMode="auto">
          <a:xfrm>
            <a:off x="119063" y="600397"/>
            <a:ext cx="8796337" cy="606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dai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odorokubeki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b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anbutsu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shihai</a:t>
            </a:r>
            <a:r>
              <a:rPr lang="ja-JP" altLang="en-US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ha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naru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tataemasu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onomichi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tadashiku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shinjitsu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tami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oo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anbi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sinai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nai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ada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hitori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seinaru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kata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mae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hirefushi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agamemasu</a:t>
            </a:r>
            <a:endParaRPr lang="en-US" altLang="ja-JP" sz="2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19460" name="Text Box 5"/>
          <p:cNvSpPr txBox="1">
            <a:spLocks noChangeArrowheads="1"/>
          </p:cNvSpPr>
          <p:nvPr/>
        </p:nvSpPr>
        <p:spPr bwMode="auto">
          <a:xfrm>
            <a:off x="9277350" y="133672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 smtClean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19461" name="Text Box 6"/>
          <p:cNvSpPr txBox="1">
            <a:spLocks noChangeArrowheads="1"/>
          </p:cNvSpPr>
          <p:nvPr/>
        </p:nvSpPr>
        <p:spPr bwMode="auto">
          <a:xfrm>
            <a:off x="9277350" y="514672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 smtClean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 smtClean="0">
                <a:solidFill>
                  <a:prstClr val="white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19462" name="Text Box 7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defTabSz="457200"/>
            <a:r>
              <a:rPr lang="ja-JP" altLang="en-US" sz="1000" baseline="0" dirty="0" err="1" smtClean="0">
                <a:solidFill>
                  <a:prstClr val="white"/>
                </a:solidFill>
                <a:latin typeface="ＭＳ Ｐゴシック" pitchFamily="50" charset="-128"/>
              </a:rPr>
              <a:t>しゅよ</a:t>
            </a:r>
            <a:r>
              <a:rPr lang="ja-JP" altLang="en-US" sz="1000" baseline="0" dirty="0" smtClean="0">
                <a:solidFill>
                  <a:prstClr val="white"/>
                </a:solidFill>
                <a:latin typeface="ＭＳ Ｐゴシック" pitchFamily="50" charset="-128"/>
              </a:rPr>
              <a:t>あなたのそのみわざ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71438" y="-706184"/>
            <a:ext cx="18453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190915_pp-beto.ppt</a:t>
            </a:r>
            <a:endParaRPr kumimoji="1" lang="ja-JP" altLang="en-US" dirty="0"/>
          </a:p>
        </p:txBody>
      </p:sp>
      <p:sp>
        <p:nvSpPr>
          <p:cNvPr id="10" name="Text Box 1029"/>
          <p:cNvSpPr txBox="1">
            <a:spLocks noChangeArrowheads="1"/>
          </p:cNvSpPr>
          <p:nvPr/>
        </p:nvSpPr>
        <p:spPr bwMode="auto">
          <a:xfrm>
            <a:off x="9124950" y="108273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11" name="Text Box 1030"/>
          <p:cNvSpPr txBox="1">
            <a:spLocks noChangeArrowheads="1"/>
          </p:cNvSpPr>
          <p:nvPr/>
        </p:nvSpPr>
        <p:spPr bwMode="auto">
          <a:xfrm>
            <a:off x="9124950" y="489273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13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520  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主</a:t>
            </a:r>
            <a:r>
              <a:rPr lang="ja-JP" altLang="en-US" sz="1800" dirty="0" err="1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よ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あなたのその御業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を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218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0" y="509588"/>
            <a:ext cx="9144000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　御顔慕い求め　へりくだり立ち返る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主の御名の他に　この地の救いはない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祈りの灯を絶やさずに　主の栄光待ち望む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傷ついたこの国の上に　義の太陽が昇る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それは十字架の愛と癒し　立ち上がれ日出</a:t>
            </a:r>
            <a:r>
              <a:rPr lang="ja-JP" altLang="en-US" baseline="0" dirty="0" err="1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づる</a:t>
            </a:r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国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涙はぬぐわれた　朝の光浴びて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国々を祝福しよう　主の栄光のため</a:t>
            </a:r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FFFFFF"/>
              </a:solidFill>
              <a:latin typeface="ＭＳ ゴシック" pitchFamily="49" charset="-128"/>
              <a:ea typeface="ＭＳ ゴシック" pitchFamily="49" charset="-128"/>
            </a:endParaRPr>
          </a:p>
          <a:p>
            <a:pPr algn="ctr" defTabSz="457200" eaLnBrk="1" hangingPunct="1"/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歌え　日出</a:t>
            </a:r>
            <a:r>
              <a:rPr lang="ja-JP" altLang="en-US" baseline="0" dirty="0" err="1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づる</a:t>
            </a:r>
            <a:r>
              <a:rPr lang="ja-JP" altLang="en-US" baseline="0" dirty="0" smtClean="0">
                <a:solidFill>
                  <a:srgbClr val="FFFFFF"/>
                </a:solidFill>
                <a:latin typeface="ＭＳ ゴシック" pitchFamily="49" charset="-128"/>
                <a:ea typeface="ＭＳ ゴシック" pitchFamily="49" charset="-128"/>
              </a:rPr>
              <a:t>国</a:t>
            </a:r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0" y="765175"/>
            <a:ext cx="914400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mikao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shitai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motome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herikudari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tachikaeru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mina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hoka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kono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chi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sukui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nai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inori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hi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tayasazuni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machi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nozomu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kizutsuita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kono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kuni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ue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gi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taiyoo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noboru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sorewa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juzika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tachiagare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hi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izuru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kuni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namida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nuguwareta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asa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hikari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abite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kuniguni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shukufuku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shiyoo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tame</a:t>
            </a:r>
          </a:p>
          <a:p>
            <a:pPr algn="ctr" defTabSz="457200" eaLnBrk="1" hangingPunct="1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utae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hi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izuru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kuni</a:t>
            </a:r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sz="1000" baseline="0" smtClean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sz="1000" baseline="0" smtClean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 smtClean="0">
                <a:solidFill>
                  <a:prstClr val="white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35422" y="-639991"/>
            <a:ext cx="18453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191020_pp-beto.ppt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521  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御顔慕い求め　へりくだり立ち返る</a:t>
            </a:r>
          </a:p>
          <a:p>
            <a:pPr algn="l">
              <a:defRPr/>
            </a:pPr>
            <a:endParaRPr lang="en-US" altLang="ja-JP" sz="1800" dirty="0" smtClean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みかおしたいもとめへりくだりたちかえる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595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1" name="Text Box 1027"/>
          <p:cNvSpPr txBox="1">
            <a:spLocks noChangeArrowheads="1"/>
          </p:cNvSpPr>
          <p:nvPr/>
        </p:nvSpPr>
        <p:spPr bwMode="auto">
          <a:xfrm>
            <a:off x="152405" y="205256"/>
            <a:ext cx="8869363" cy="637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私の罪のため　刺しとおされ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</a:br>
            <a:r>
              <a:rPr lang="en-US" altLang="en-US" baseline="0" dirty="0" err="1">
                <a:solidFill>
                  <a:prstClr val="white"/>
                </a:solidFill>
                <a:latin typeface="ＭＳ Ｐゴシック" pitchFamily="50" charset="-128"/>
              </a:rPr>
              <a:t>私の咎のため</a:t>
            </a:r>
            <a:r>
              <a:rPr lang="en-US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　</a:t>
            </a:r>
            <a:r>
              <a:rPr lang="en-US" altLang="en-US" baseline="0" dirty="0" err="1">
                <a:solidFill>
                  <a:prstClr val="white"/>
                </a:solidFill>
                <a:latin typeface="ＭＳ Ｐゴシック" pitchFamily="50" charset="-128"/>
              </a:rPr>
              <a:t>砕かれた</a:t>
            </a:r>
            <a: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</a:br>
            <a: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彼の十字架が　平安をもたらし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彼の打ち傷で　私はいやされた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さあ今　喜びの声あげて</a:t>
            </a:r>
            <a:r>
              <a:rPr lang="ja-JP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>　</a:t>
            </a:r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心から主に叫ぼう</a:t>
            </a:r>
            <a: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</a:br>
            <a: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prstClr val="white"/>
                </a:solidFill>
                <a:latin typeface="ＭＳ Ｐゴシック" pitchFamily="50" charset="-128"/>
              </a:rPr>
            </a:br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ハレルヤ　感謝のかぎりつくし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主イエスをほめたたえよ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主イエスの</a:t>
            </a:r>
            <a:r>
              <a:rPr lang="ja-JP" altLang="en-US" baseline="0" dirty="0" err="1">
                <a:solidFill>
                  <a:prstClr val="white"/>
                </a:solidFill>
                <a:latin typeface="ＭＳ Ｐゴシック" pitchFamily="50" charset="-128"/>
              </a:rPr>
              <a:t>血し</a:t>
            </a:r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おで　罪ゆるされた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baseline="0" dirty="0">
                <a:solidFill>
                  <a:prstClr val="white"/>
                </a:solidFill>
                <a:latin typeface="ＭＳ Ｐゴシック" pitchFamily="50" charset="-128"/>
              </a:rPr>
              <a:t>我らの国籍　天にある</a:t>
            </a:r>
          </a:p>
        </p:txBody>
      </p:sp>
      <p:sp>
        <p:nvSpPr>
          <p:cNvPr id="442372" name="Text Box 1028"/>
          <p:cNvSpPr txBox="1">
            <a:spLocks noChangeArrowheads="1"/>
          </p:cNvSpPr>
          <p:nvPr/>
        </p:nvSpPr>
        <p:spPr bwMode="auto">
          <a:xfrm>
            <a:off x="225427" y="477843"/>
            <a:ext cx="8796338" cy="6389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tsumi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tame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toosare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toga no tame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kudakareta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kare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jyuuzika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heian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motarashi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kare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uchikizu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iyasareta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yorokobi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sakeboo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hallelujah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kansha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kagiri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tsukushi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home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tataeyo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tsumi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yurusareta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warera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kokuseki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ten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423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4423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３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675456"/>
            <a:ext cx="18453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prstClr val="white"/>
                </a:solidFill>
              </a:rPr>
              <a:t>191020_pp-beto.ppt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522  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私の罪のため　刺しとおされ</a:t>
            </a:r>
          </a:p>
          <a:p>
            <a:pPr algn="l">
              <a:defRPr/>
            </a:pPr>
            <a:endParaRPr lang="en-US" altLang="ja-JP" sz="1800" dirty="0" smtClean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わたしのつみのためさしとおされ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2370256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1" name="Text Box 1027"/>
          <p:cNvSpPr txBox="1">
            <a:spLocks noChangeArrowheads="1"/>
          </p:cNvSpPr>
          <p:nvPr/>
        </p:nvSpPr>
        <p:spPr bwMode="auto">
          <a:xfrm>
            <a:off x="274638" y="304800"/>
            <a:ext cx="8869362" cy="3373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いつも喜んでいよう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絶えず祈り　全てに感謝しよう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あなたの恵みは私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に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十分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なのです</a:t>
            </a:r>
            <a:r>
              <a:rPr lang="en-US" altLang="ja-JP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         </a:t>
            </a:r>
          </a:p>
        </p:txBody>
      </p:sp>
      <p:sp>
        <p:nvSpPr>
          <p:cNvPr id="713732" name="Text Box 1028"/>
          <p:cNvSpPr txBox="1">
            <a:spLocks noChangeArrowheads="1"/>
          </p:cNvSpPr>
          <p:nvPr/>
        </p:nvSpPr>
        <p:spPr bwMode="auto">
          <a:xfrm>
            <a:off x="107504" y="763609"/>
            <a:ext cx="8891477" cy="4897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itsumo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yorokonde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iyoo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taezu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inori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kansha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shiyoo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megumi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Jyuubun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nano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desu</a:t>
            </a:r>
            <a:endParaRPr lang="ja-JP" altLang="en-US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13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>
              <a:defRPr/>
            </a:pPr>
            <a:r>
              <a:rPr lang="en-US" altLang="ja-JP" sz="1000" baseline="0" smtClean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845832" name="テキスト ボックス 1"/>
          <p:cNvSpPr txBox="1">
            <a:spLocks noChangeArrowheads="1"/>
          </p:cNvSpPr>
          <p:nvPr/>
        </p:nvSpPr>
        <p:spPr bwMode="auto">
          <a:xfrm>
            <a:off x="71736" y="-639991"/>
            <a:ext cx="129234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prstClr val="white"/>
                </a:solidFill>
              </a:rPr>
              <a:t>200607-kota-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523 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いつも喜んでいよう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10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 smtClean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いつもよろこんでいよう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6354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5" name="Text Box 3"/>
          <p:cNvSpPr txBox="1">
            <a:spLocks noChangeArrowheads="1"/>
          </p:cNvSpPr>
          <p:nvPr/>
        </p:nvSpPr>
        <p:spPr bwMode="auto">
          <a:xfrm>
            <a:off x="152400" y="1117600"/>
            <a:ext cx="8869363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</a:rPr>
              <a:t>あなただけが　わが心の慰め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</a:rPr>
              <a:t>とわに探し求める　ただ主イエスだけを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あわれみ、いやし、安らぎ　すべては御手に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苦しみの時見上げよう　主イエスだけを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684036" name="Text Box 4"/>
          <p:cNvSpPr txBox="1">
            <a:spLocks noChangeArrowheads="1"/>
          </p:cNvSpPr>
          <p:nvPr/>
        </p:nvSpPr>
        <p:spPr bwMode="auto">
          <a:xfrm>
            <a:off x="225425" y="1476375"/>
            <a:ext cx="8796338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dake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nagusame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Towa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sagashi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tada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IESU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dake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Awaremi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yasuragi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miteni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Kurushimi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toki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miageyo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,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IESU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dake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84037" name="Text Box 5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84038" name="Text Box 6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４</a:t>
            </a:r>
            <a:endParaRPr lang="en-US" altLang="ja-JP" sz="1000" baseline="0">
              <a:solidFill>
                <a:srgbClr val="000000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52400" y="-719554"/>
            <a:ext cx="13195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20200726.ppt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524 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あなた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だけがわが心の慰め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  <p:sp>
        <p:nvSpPr>
          <p:cNvPr id="9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あなただけがわがこころのなぐさめ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890769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152400" y="476672"/>
            <a:ext cx="8869363" cy="607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ja-JP" altLang="en-US" sz="4400" baseline="0" dirty="0">
                <a:solidFill>
                  <a:srgbClr val="FFFFFF"/>
                </a:solidFill>
                <a:latin typeface="ＭＳ Ｐゴシック" pitchFamily="50" charset="-128"/>
              </a:rPr>
              <a:t>目に見えなくても</a:t>
            </a: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4400" baseline="0" dirty="0">
                <a:solidFill>
                  <a:srgbClr val="FFFFFF"/>
                </a:solidFill>
                <a:latin typeface="ＭＳ Ｐゴシック" pitchFamily="50" charset="-128"/>
              </a:rPr>
              <a:t>今、会えなくても　</a:t>
            </a: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4400" baseline="0" dirty="0">
                <a:solidFill>
                  <a:srgbClr val="FFFFFF"/>
                </a:solidFill>
                <a:latin typeface="ＭＳ Ｐゴシック" pitchFamily="50" charset="-128"/>
              </a:rPr>
              <a:t>僕</a:t>
            </a:r>
            <a:r>
              <a:rPr kumimoji="0" lang="ja-JP" altLang="en-US" sz="44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にいのちくれた</a:t>
            </a:r>
            <a:endParaRPr kumimoji="0" lang="ja-JP" altLang="en-US" sz="44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4400" baseline="0" dirty="0">
                <a:solidFill>
                  <a:srgbClr val="FFFFFF"/>
                </a:solidFill>
                <a:latin typeface="ＭＳ Ｐゴシック" pitchFamily="50" charset="-128"/>
              </a:rPr>
              <a:t>イエス様あなたを</a:t>
            </a:r>
            <a:r>
              <a:rPr kumimoji="0" lang="ja-JP" altLang="en-US" sz="44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愛します</a:t>
            </a:r>
            <a:endParaRPr kumimoji="0" lang="ja-JP" altLang="en-US" sz="44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5123" name="Text Box 3"/>
          <p:cNvSpPr txBox="1">
            <a:spLocks noChangeArrowheads="1"/>
          </p:cNvSpPr>
          <p:nvPr/>
        </p:nvSpPr>
        <p:spPr bwMode="auto">
          <a:xfrm>
            <a:off x="225425" y="1024360"/>
            <a:ext cx="8796338" cy="521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Me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ja-JP" alt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mienaku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temo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aenaku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temo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Boku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kumimoji="0" lang="en-US" sz="44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>
                <a:solidFill>
                  <a:srgbClr val="CCCCFF"/>
                </a:solidFill>
                <a:latin typeface="ＭＳ Ｐゴシック" pitchFamily="50" charset="-128"/>
              </a:rPr>
              <a:t>kureta</a:t>
            </a: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sz="44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4400" baseline="0" dirty="0" err="1">
                <a:solidFill>
                  <a:srgbClr val="CCCCFF"/>
                </a:solidFill>
                <a:latin typeface="ＭＳ Ｐゴシック" pitchFamily="50" charset="-128"/>
              </a:rPr>
              <a:t>aishimasu</a:t>
            </a:r>
            <a:endParaRPr kumimoji="0" lang="en-US" sz="44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5125" name="Text Box 5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33462" y="-614591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200809 .</a:t>
            </a:r>
            <a:r>
              <a:rPr lang="en-US" altLang="ja-JP" dirty="0" err="1">
                <a:solidFill>
                  <a:schemeClr val="bg1"/>
                </a:solidFill>
              </a:rPr>
              <a:t>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10" name="Text Box 1031"/>
          <p:cNvSpPr txBox="1">
            <a:spLocks noChangeArrowheads="1"/>
          </p:cNvSpPr>
          <p:nvPr/>
        </p:nvSpPr>
        <p:spPr bwMode="auto">
          <a:xfrm>
            <a:off x="33462" y="-301437"/>
            <a:ext cx="4754562" cy="202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457200">
              <a:defRPr/>
            </a:pPr>
            <a:r>
              <a:rPr lang="ja-JP" altLang="en-US" sz="1000" baseline="0" dirty="0" err="1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めに</a:t>
            </a:r>
            <a:r>
              <a:rPr lang="ja-JP" altLang="en-US" sz="1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みえなくてもいまあえなくても</a:t>
            </a:r>
            <a:endParaRPr lang="en-US" altLang="ja-JP" sz="1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525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目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に見えなくても今会えなくても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05311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152400" y="404664"/>
            <a:ext cx="8869363" cy="50405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イエス信じます</a:t>
            </a: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イエス信じます</a:t>
            </a: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回復　いやし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　</a:t>
            </a:r>
            <a:r>
              <a:rPr kumimoji="0"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奇跡　このいのちに</a:t>
            </a:r>
            <a:endParaRPr kumimoji="0" lang="ja-JP" altLang="en-US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ハレルヤ　</a:t>
            </a:r>
            <a:r>
              <a:rPr kumimoji="0" 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/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御名をほめよ～　</a:t>
            </a:r>
            <a:r>
              <a:rPr kumimoji="0" 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×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３</a:t>
            </a:r>
          </a:p>
        </p:txBody>
      </p:sp>
      <p:sp>
        <p:nvSpPr>
          <p:cNvPr id="6147" name="Text Box 3"/>
          <p:cNvSpPr txBox="1">
            <a:spLocks noChangeArrowheads="1"/>
          </p:cNvSpPr>
          <p:nvPr/>
        </p:nvSpPr>
        <p:spPr bwMode="auto">
          <a:xfrm>
            <a:off x="225425" y="804763"/>
            <a:ext cx="8796338" cy="521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shinjimasu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shinjimasu</a:t>
            </a: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Kaifuku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kiseki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kono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>
              <a:buSzPct val="100000"/>
            </a:pP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Haleluya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  </a:t>
            </a:r>
            <a:r>
              <a:rPr kumimoji="0" 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/  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mina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homeyo</a:t>
            </a:r>
            <a:endParaRPr kumimoji="0" 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6149" name="Text Box 5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6150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 smtClean="0">
                <a:latin typeface="ＭＳ Ｐゴシック" pitchFamily="50" charset="-128"/>
              </a:rPr>
              <a:t>いえす</a:t>
            </a:r>
            <a:r>
              <a:rPr kumimoji="0" lang="ja-JP" altLang="en-US" sz="1000" baseline="0" dirty="0" smtClean="0">
                <a:latin typeface="ＭＳ Ｐゴシック" pitchFamily="50" charset="-128"/>
              </a:rPr>
              <a:t>しんじます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5582" y="-684629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200809 .</a:t>
            </a:r>
            <a:r>
              <a:rPr lang="en-US" altLang="ja-JP" dirty="0" err="1">
                <a:solidFill>
                  <a:schemeClr val="bg1"/>
                </a:solidFill>
              </a:rPr>
              <a:t>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526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　イエス信じます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524957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Text Box 2"/>
          <p:cNvSpPr txBox="1">
            <a:spLocks noChangeArrowheads="1"/>
          </p:cNvSpPr>
          <p:nvPr/>
        </p:nvSpPr>
        <p:spPr bwMode="auto">
          <a:xfrm>
            <a:off x="251520" y="585979"/>
            <a:ext cx="8532118" cy="4931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あなたに神が祝福与え守るように</a:t>
            </a:r>
          </a:p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　</a:t>
            </a:r>
          </a:p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あなたに御顔向けるように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あなたに神が平安恵み与えるように　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あなたに御顔照らすように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アーメン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just" defTabSz="449263" eaLnBrk="1" hangingPunct="1">
              <a:buSzPct val="100000"/>
            </a:pPr>
            <a:r>
              <a:rPr kumimoji="0" lang="ja-JP" altLang="ja-JP" sz="2800" baseline="0" dirty="0">
                <a:solidFill>
                  <a:srgbClr val="FFFFFF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5124" name="Text Box 3"/>
          <p:cNvSpPr txBox="1">
            <a:spLocks noChangeArrowheads="1"/>
          </p:cNvSpPr>
          <p:nvPr/>
        </p:nvSpPr>
        <p:spPr bwMode="auto">
          <a:xfrm>
            <a:off x="107504" y="1050354"/>
            <a:ext cx="8928992" cy="4610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 kami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ga shukufuku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atae mamoru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mikao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terasu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kami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ga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heian megumi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ataeru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 </a:t>
            </a: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mikao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mukeru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youni</a:t>
            </a: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Amen</a:t>
            </a:r>
            <a:endParaRPr kumimoji="0" lang="en-US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5125" name="Text Box 4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5126" name="Text Box 5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ja-JP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07504" y="-747464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200913.ppt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あなたにかみがしゅくふくあたえまもるように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527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　あなたに神が祝福与え守るよう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に　（分割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A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）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249937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527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（分割 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）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  <p:sp>
        <p:nvSpPr>
          <p:cNvPr id="6147" name="Text Box 2"/>
          <p:cNvSpPr txBox="1">
            <a:spLocks noChangeArrowheads="1"/>
          </p:cNvSpPr>
          <p:nvPr/>
        </p:nvSpPr>
        <p:spPr bwMode="auto">
          <a:xfrm>
            <a:off x="152400" y="25400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ja-JP" altLang="en-US" sz="2800" b="1" baseline="0" dirty="0" smtClean="0">
                <a:solidFill>
                  <a:srgbClr val="FFFFFF"/>
                </a:solidFill>
                <a:latin typeface="ＭＳ Ｐゴシック" pitchFamily="50" charset="-128"/>
              </a:rPr>
              <a:t>家族</a:t>
            </a: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と子供と彼らの子供に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世代にわたって祝福あるように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臨在に包まれ主の霊に満たされ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いつまでも共に主がおられるように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いつでもどこでも喜びの時も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涙の時にも主はとこしえまで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あなたの味方</a:t>
            </a: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2800" b="1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アーメン</a:t>
            </a:r>
            <a:endParaRPr kumimoji="0" lang="ja-JP" altLang="en-US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="1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="1" baseline="0" dirty="0">
                <a:solidFill>
                  <a:srgbClr val="FFFFFF"/>
                </a:solidFill>
                <a:latin typeface="ＭＳ Ｐゴシック" pitchFamily="50" charset="-128"/>
              </a:rPr>
              <a:t>         </a:t>
            </a:r>
          </a:p>
        </p:txBody>
      </p:sp>
      <p:sp>
        <p:nvSpPr>
          <p:cNvPr id="6148" name="Text Box 3"/>
          <p:cNvSpPr txBox="1">
            <a:spLocks noChangeArrowheads="1"/>
          </p:cNvSpPr>
          <p:nvPr/>
        </p:nvSpPr>
        <p:spPr bwMode="auto">
          <a:xfrm>
            <a:off x="188912" y="332656"/>
            <a:ext cx="879633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Kazoku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kodomo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karera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kodomo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Sedai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watatte shukufuku aruyouni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Rinzai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tsutsumare 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rei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ni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mitasare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Itsumademo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tomoni 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huga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orareruyouni</a:t>
            </a: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Itsudemo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dokodemo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yorokobi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tokimo </a:t>
            </a: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amida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tokinimo 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huwa </a:t>
            </a: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tokoshiemade </a:t>
            </a: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49263" eaLnBrk="1" hangingPunct="1">
              <a:buSzPct val="100000"/>
            </a:pP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ja-JP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mikata</a:t>
            </a:r>
            <a:endParaRPr kumimoji="0" lang="en-US" altLang="ja-JP" sz="28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Amen</a:t>
            </a:r>
            <a:endParaRPr kumimoji="0" lang="ja-JP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149" name="Text Box 4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150" name="Text Box 5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152400" y="-747464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200913.ppt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あなたにかみがしゅくふくあたえまもるように</a:t>
            </a:r>
          </a:p>
        </p:txBody>
      </p:sp>
    </p:spTree>
    <p:extLst>
      <p:ext uri="{BB962C8B-B14F-4D97-AF65-F5344CB8AC3E}">
        <p14:creationId xmlns:p14="http://schemas.microsoft.com/office/powerpoint/2010/main" val="291217668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055 G P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愛に満ちた王偉大な力ある神</a:t>
            </a:r>
            <a:endParaRPr lang="ja-JP" altLang="en-US" smtClean="0"/>
          </a:p>
        </p:txBody>
      </p:sp>
      <p:sp>
        <p:nvSpPr>
          <p:cNvPr id="25805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愛に満ちた王　偉大な力ある神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その栄光ときよさは  何よりもかがやいている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愛します  聖なる御座におられる方</a:t>
            </a:r>
          </a:p>
          <a:p>
            <a:pPr algn="ctr" eaLnBrk="1" hangingPunct="1"/>
            <a:endParaRPr lang="en-US" altLang="ja-JP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  主を見上げ  心を開き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   たたえます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    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  主を見上げ  心を尽くし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　</a:t>
            </a: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あなたを  愛します</a:t>
            </a:r>
          </a:p>
        </p:txBody>
      </p:sp>
      <p:sp>
        <p:nvSpPr>
          <p:cNvPr id="25805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 ni michita oo idai na chikara aru kami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eikoo to kiyosa wa nani yorimo kagayaite iru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aishi masu sei naru miza ni orareru kata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shu o miage kokoro o hiraki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tataemasu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ima shu o miage kokoro o tsukushi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o aishi masu</a:t>
            </a:r>
          </a:p>
        </p:txBody>
      </p:sp>
      <p:sp>
        <p:nvSpPr>
          <p:cNvPr id="2580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580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580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あいにみちたおういだいなちからあるかみ</a:t>
            </a:r>
          </a:p>
        </p:txBody>
      </p:sp>
    </p:spTree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Text Box 2"/>
          <p:cNvSpPr txBox="1">
            <a:spLocks noChangeArrowheads="1"/>
          </p:cNvSpPr>
          <p:nvPr/>
        </p:nvSpPr>
        <p:spPr bwMode="auto">
          <a:xfrm>
            <a:off x="114599" y="501700"/>
            <a:ext cx="8869362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あなたの愛の中にずっといたい</a:t>
            </a: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愛しています　イエス様</a:t>
            </a: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あなたの愛は永遠の愛</a:t>
            </a: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私をずっと愛してくれた</a:t>
            </a: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あなたの愛に身をゆだねます</a:t>
            </a: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ja-JP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7172" name="Text Box 3"/>
          <p:cNvSpPr txBox="1">
            <a:spLocks noChangeArrowheads="1"/>
          </p:cNvSpPr>
          <p:nvPr/>
        </p:nvSpPr>
        <p:spPr bwMode="auto">
          <a:xfrm>
            <a:off x="215900" y="908720"/>
            <a:ext cx="8796338" cy="408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itai</a:t>
            </a: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Aishiteimasu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aiwa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eien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49263" eaLnBrk="1" hangingPunct="1">
              <a:buSzPct val="100000"/>
            </a:pP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aishite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kureta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endParaRPr kumimoji="0"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49263" eaLnBrk="1" hangingPunct="1">
              <a:buSzPct val="100000"/>
            </a:pP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mi </a:t>
            </a:r>
            <a:r>
              <a:rPr kumimoji="0"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yudanemasu</a:t>
            </a:r>
            <a:r>
              <a:rPr kumimoji="0"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7173" name="Text Box 4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74" name="Text Box 5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144463" y="-719554"/>
            <a:ext cx="11144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200913.ppt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あなたのあいのなかにずっといたい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528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　あなたの愛の中にずっといたい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83159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1" name="Text Box 3"/>
          <p:cNvSpPr txBox="1">
            <a:spLocks noChangeArrowheads="1"/>
          </p:cNvSpPr>
          <p:nvPr/>
        </p:nvSpPr>
        <p:spPr bwMode="auto">
          <a:xfrm>
            <a:off x="251520" y="692696"/>
            <a:ext cx="8538790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</a:rPr>
              <a:t>You are Holy, Holy  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あなた こそ 神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lang="en-US" altLang="ja-JP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</a:rPr>
              <a:t>         </a:t>
            </a:r>
          </a:p>
          <a:p>
            <a:pPr algn="ctr">
              <a:defRPr/>
            </a:pPr>
            <a:r>
              <a:rPr lang="en-US" altLang="ja-JP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</a:rPr>
              <a:t>You are Holy, Holy  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栄光 あれ</a:t>
            </a:r>
            <a:endParaRPr kumimoji="0" lang="en-US" altLang="ja-JP" sz="3600" baseline="0" dirty="0">
              <a:solidFill>
                <a:srgbClr val="FFFFFF"/>
              </a:solidFill>
              <a:latin typeface="Times New Roman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とわに  賛美　捧げ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  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あなた を 愛す</a:t>
            </a:r>
            <a:endParaRPr kumimoji="0" lang="en-US" altLang="ja-JP" sz="3600" baseline="0" dirty="0">
              <a:solidFill>
                <a:srgbClr val="FFFFFF"/>
              </a:solidFill>
              <a:latin typeface="Times New Roman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私は あなたの もの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 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 charset="0"/>
                <a:ea typeface="ＭＳ Ｐゴシック" charset="0"/>
              </a:rPr>
              <a:t>みそばにいたい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688132" name="Text Box 4"/>
          <p:cNvSpPr txBox="1">
            <a:spLocks noChangeArrowheads="1"/>
          </p:cNvSpPr>
          <p:nvPr/>
        </p:nvSpPr>
        <p:spPr bwMode="auto">
          <a:xfrm>
            <a:off x="351986" y="1110209"/>
            <a:ext cx="8468486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kumimoji="0" lang="en-US" altLang="ja-JP" sz="3600" baseline="0" dirty="0">
                <a:solidFill>
                  <a:srgbClr val="D2D2F4"/>
                </a:solidFill>
                <a:latin typeface="ＭＳ Ｐゴシック" pitchFamily="50" charset="-128"/>
              </a:rPr>
              <a:t>You are Holy, Holy </a:t>
            </a:r>
            <a:r>
              <a:rPr kumimoji="0" lang="en-US" altLang="ja-JP" sz="3600" baseline="0" dirty="0" err="1">
                <a:solidFill>
                  <a:srgbClr val="D2D2F4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3600" baseline="0" dirty="0">
                <a:solidFill>
                  <a:srgbClr val="D2D2F4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>
                <a:solidFill>
                  <a:srgbClr val="D2D2F4"/>
                </a:solidFill>
                <a:latin typeface="ＭＳ Ｐゴシック" pitchFamily="50" charset="-128"/>
              </a:rPr>
              <a:t>koso</a:t>
            </a:r>
            <a:r>
              <a:rPr kumimoji="0" lang="en-US" altLang="ja-JP" sz="3600" baseline="0" dirty="0">
                <a:solidFill>
                  <a:srgbClr val="D2D2F4"/>
                </a:solidFill>
                <a:latin typeface="ＭＳ Ｐゴシック" pitchFamily="50" charset="-128"/>
              </a:rPr>
              <a:t> kami</a:t>
            </a:r>
          </a:p>
          <a:p>
            <a:pPr algn="ctr"/>
            <a:endParaRPr lang="en-US" altLang="ja-JP" sz="3600" baseline="0" dirty="0">
              <a:solidFill>
                <a:srgbClr val="D2D2F4"/>
              </a:solidFill>
              <a:latin typeface="ＭＳ Ｐゴシック" pitchFamily="50" charset="-128"/>
            </a:endParaRPr>
          </a:p>
          <a:p>
            <a:pPr algn="ctr"/>
            <a:r>
              <a:rPr kumimoji="0" lang="en-US" altLang="ja-JP" sz="3600" baseline="0" dirty="0">
                <a:solidFill>
                  <a:srgbClr val="D2D2F4"/>
                </a:solidFill>
                <a:latin typeface="ＭＳ Ｐゴシック" pitchFamily="50" charset="-128"/>
              </a:rPr>
              <a:t>You are Holy, Holy  </a:t>
            </a:r>
            <a:r>
              <a:rPr kumimoji="0" lang="en-US" altLang="ja-JP" sz="3600" baseline="0" dirty="0" err="1">
                <a:solidFill>
                  <a:srgbClr val="D2D2F4"/>
                </a:solidFill>
                <a:latin typeface="ＭＳ Ｐゴシック" pitchFamily="50" charset="-128"/>
              </a:rPr>
              <a:t>eiko</a:t>
            </a:r>
            <a:r>
              <a:rPr kumimoji="0" lang="en-US" altLang="ja-JP" sz="3600" baseline="0" dirty="0">
                <a:solidFill>
                  <a:srgbClr val="D2D2F4"/>
                </a:solidFill>
                <a:latin typeface="ＭＳ Ｐゴシック" pitchFamily="50" charset="-128"/>
              </a:rPr>
              <a:t> are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Towani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sambi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aisu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mono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misoba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itai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88133" name="Text Box 5"/>
          <p:cNvSpPr txBox="1">
            <a:spLocks noChangeArrowheads="1"/>
          </p:cNvSpPr>
          <p:nvPr/>
        </p:nvSpPr>
        <p:spPr bwMode="auto">
          <a:xfrm>
            <a:off x="9277350" y="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88134" name="Text Box 6"/>
          <p:cNvSpPr txBox="1">
            <a:spLocks noChangeArrowheads="1"/>
          </p:cNvSpPr>
          <p:nvPr/>
        </p:nvSpPr>
        <p:spPr bwMode="auto">
          <a:xfrm>
            <a:off x="9277350" y="381000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４</a:t>
            </a:r>
            <a:endParaRPr lang="en-US" altLang="ja-JP" sz="1000" baseline="0">
              <a:solidFill>
                <a:srgbClr val="000000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03188" y="-711617"/>
            <a:ext cx="13195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20201018.ppt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ゆ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ーー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あー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ほ</a:t>
            </a:r>
            <a:r>
              <a:rPr kumimoji="0" lang="ja-JP" altLang="en-US" sz="1000" baseline="0" dirty="0">
                <a:latin typeface="ＭＳ Ｐゴシック" pitchFamily="50" charset="-128"/>
              </a:rPr>
              <a:t>ー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り</a:t>
            </a:r>
            <a:r>
              <a:rPr kumimoji="0" lang="ja-JP" altLang="en-US" sz="1000" baseline="0" dirty="0">
                <a:latin typeface="ＭＳ Ｐゴシック" pitchFamily="50" charset="-128"/>
              </a:rPr>
              <a:t>ーあなたこそかみ</a:t>
            </a: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ja-JP" altLang="en-US" sz="1800" dirty="0" smtClean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75000"/>
                  </a:schemeClr>
                </a:solidFill>
              </a:rPr>
              <a:t>529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　</a:t>
            </a:r>
            <a:r>
              <a:rPr lang="en-US" altLang="ja-JP" sz="1800" dirty="0">
                <a:solidFill>
                  <a:schemeClr val="bg1">
                    <a:lumMod val="75000"/>
                  </a:schemeClr>
                </a:solidFill>
              </a:rPr>
              <a:t>You are Holy, Holy</a:t>
            </a:r>
            <a:r>
              <a:rPr lang="ja-JP" altLang="en-US" sz="1800" dirty="0">
                <a:solidFill>
                  <a:schemeClr val="bg1">
                    <a:lumMod val="75000"/>
                  </a:schemeClr>
                </a:solidFill>
              </a:rPr>
              <a:t>あなた こそ 神</a:t>
            </a:r>
            <a:endParaRPr lang="en-US" altLang="ja-JP" sz="1800" dirty="0" smtClean="0">
              <a:solidFill>
                <a:schemeClr val="bg1">
                  <a:lumMod val="7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7725375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7" name="Text Box 3"/>
          <p:cNvSpPr txBox="1">
            <a:spLocks noChangeArrowheads="1"/>
          </p:cNvSpPr>
          <p:nvPr/>
        </p:nvSpPr>
        <p:spPr bwMode="auto">
          <a:xfrm>
            <a:off x="152405" y="304800"/>
            <a:ext cx="8869363" cy="601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喜びの歌声　全地に満ちあふる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踊りもって　主をほめたたえよ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この口も手足も　主を賛美するため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与えられたものだから　主に捧げます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十字架の愛に触れ</a:t>
            </a:r>
            <a:r>
              <a:rPr lang="ja-JP" altLang="ja-JP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　</a:t>
            </a: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今叫ぼう　高らかに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ありのままの賛美を主に　絶えず捧げよう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死の力　打ち破られた　主の御名を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言葉も音楽も超えた　心からの賛美を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prstClr val="white"/>
                </a:solidFill>
                <a:latin typeface="Calibri" charset="0"/>
                <a:ea typeface="ＭＳ Ｐゴシック" charset="0"/>
                <a:cs typeface="ＭＳ Ｐゴシック" charset="0"/>
              </a:rPr>
              <a:t>いつまでも　いつまでも　愛する主に歌おう</a:t>
            </a:r>
            <a:endParaRPr lang="en-US" altLang="ja-JP" sz="2200" baseline="0" dirty="0">
              <a:solidFill>
                <a:prstClr val="white"/>
              </a:solidFill>
              <a:latin typeface="Calibri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66628" name="Text Box 4"/>
          <p:cNvSpPr txBox="1">
            <a:spLocks noChangeArrowheads="1"/>
          </p:cNvSpPr>
          <p:nvPr/>
        </p:nvSpPr>
        <p:spPr bwMode="auto">
          <a:xfrm>
            <a:off x="119297" y="567206"/>
            <a:ext cx="8796337" cy="521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yorokobi</a:t>
            </a:r>
            <a:r>
              <a:rPr lang="en-US" altLang="ja-JP" sz="2200" baseline="0" dirty="0">
                <a:solidFill>
                  <a:srgbClr val="CCC1DA"/>
                </a:solidFill>
              </a:rPr>
              <a:t> 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utagoe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zenchi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ni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michiahuru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odori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motte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wo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hometataeyo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kono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kuchi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teashi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wo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sanbi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surutame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ataerareta</a:t>
            </a:r>
            <a:r>
              <a:rPr lang="en-US" altLang="ja-JP" sz="2200" baseline="0" dirty="0">
                <a:solidFill>
                  <a:srgbClr val="CCC1DA"/>
                </a:solidFill>
              </a:rPr>
              <a:t> mono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dakara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ni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sasagemasu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jujika</a:t>
            </a:r>
            <a:r>
              <a:rPr lang="en-US" altLang="ja-JP" sz="2200" baseline="0" dirty="0">
                <a:solidFill>
                  <a:srgbClr val="CCC1DA"/>
                </a:solidFill>
              </a:rPr>
              <a:t> 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ai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ni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 smtClean="0">
                <a:solidFill>
                  <a:srgbClr val="CCC1DA"/>
                </a:solidFill>
              </a:rPr>
              <a:t>fure</a:t>
            </a:r>
            <a:r>
              <a:rPr lang="en-US" altLang="ja-JP" sz="2200" baseline="0" dirty="0" smtClean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ima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 smtClean="0">
                <a:solidFill>
                  <a:srgbClr val="CCC1DA"/>
                </a:solidFill>
              </a:rPr>
              <a:t>sakeboo</a:t>
            </a:r>
            <a:r>
              <a:rPr lang="en-US" altLang="ja-JP" sz="2200" baseline="0" dirty="0" smtClean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takarakani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arinomama</a:t>
            </a:r>
            <a:r>
              <a:rPr lang="en-US" altLang="ja-JP" sz="2200" baseline="0" dirty="0">
                <a:solidFill>
                  <a:srgbClr val="CCC1DA"/>
                </a:solidFill>
              </a:rPr>
              <a:t> 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sanbi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wo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ni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taezu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 smtClean="0">
                <a:solidFill>
                  <a:srgbClr val="CCC1DA"/>
                </a:solidFill>
              </a:rPr>
              <a:t>sasageyoo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shi</a:t>
            </a:r>
            <a:r>
              <a:rPr lang="en-US" altLang="ja-JP" sz="2200" baseline="0" dirty="0">
                <a:solidFill>
                  <a:srgbClr val="CCC1DA"/>
                </a:solidFill>
              </a:rPr>
              <a:t> 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chikara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uchi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yaburareta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no mina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wo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kotoba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ongaku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koeta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kokorokara</a:t>
            </a:r>
            <a:r>
              <a:rPr lang="en-US" altLang="ja-JP" sz="2200" baseline="0" dirty="0">
                <a:solidFill>
                  <a:srgbClr val="CCC1DA"/>
                </a:solidFill>
              </a:rPr>
              <a:t> no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sanbi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wo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1DA"/>
                </a:solidFill>
              </a:rPr>
              <a:t>itsumademo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itsumademo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aisuru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Shu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>
                <a:solidFill>
                  <a:srgbClr val="CCC1DA"/>
                </a:solidFill>
              </a:rPr>
              <a:t>ni</a:t>
            </a:r>
            <a:r>
              <a:rPr lang="en-US" altLang="ja-JP" sz="2200" baseline="0" dirty="0">
                <a:solidFill>
                  <a:srgbClr val="CCC1DA"/>
                </a:solidFill>
              </a:rPr>
              <a:t> </a:t>
            </a:r>
            <a:r>
              <a:rPr lang="en-US" altLang="ja-JP" sz="2200" baseline="0" dirty="0" err="1" smtClean="0">
                <a:solidFill>
                  <a:srgbClr val="CCC1DA"/>
                </a:solidFill>
              </a:rPr>
              <a:t>utaoo</a:t>
            </a:r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  <a:p>
            <a:pPr algn="ctr" defTabSz="457200"/>
            <a:endParaRPr lang="en-US" altLang="ja-JP" sz="2200" baseline="0" dirty="0">
              <a:solidFill>
                <a:srgbClr val="CCC1DA"/>
              </a:solidFill>
            </a:endParaRPr>
          </a:p>
        </p:txBody>
      </p:sp>
      <p:sp>
        <p:nvSpPr>
          <p:cNvPr id="66662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66663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２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30535" y="-675456"/>
            <a:ext cx="2113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prstClr val="white"/>
                </a:solidFill>
              </a:rPr>
              <a:t>201122-Yoshiya-pp.ppt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よろこびのうたごえぜんちにみちあふる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</a:rPr>
              <a:t>530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 喜び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</a:rPr>
              <a:t>の歌声　全地に満ちあふる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</a:rPr>
              <a:t>神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4037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9" name="Text Box 3"/>
          <p:cNvSpPr txBox="1">
            <a:spLocks noChangeArrowheads="1"/>
          </p:cNvSpPr>
          <p:nvPr/>
        </p:nvSpPr>
        <p:spPr bwMode="auto">
          <a:xfrm>
            <a:off x="152405" y="625475"/>
            <a:ext cx="8869363" cy="341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主イエスにゆだねよう</a:t>
            </a: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栄光は十字架にあり</a:t>
            </a: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勝利に満ち　声合わせよう</a:t>
            </a: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力と希望は　主イエスに</a:t>
            </a:r>
          </a:p>
        </p:txBody>
      </p:sp>
      <p:sp>
        <p:nvSpPr>
          <p:cNvPr id="700420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700421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５</a:t>
            </a:r>
          </a:p>
        </p:txBody>
      </p:sp>
      <p:sp>
        <p:nvSpPr>
          <p:cNvPr id="700423" name="Text Box 7"/>
          <p:cNvSpPr txBox="1">
            <a:spLocks noChangeArrowheads="1"/>
          </p:cNvSpPr>
          <p:nvPr/>
        </p:nvSpPr>
        <p:spPr bwMode="auto">
          <a:xfrm>
            <a:off x="71438" y="992188"/>
            <a:ext cx="9067800" cy="307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Shu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iesu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yudaneyoo</a:t>
            </a:r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3600" baseline="0" dirty="0" err="1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eikoo</a:t>
            </a:r>
            <a:r>
              <a:rPr lang="en-US" altLang="ja-JP" sz="3600" baseline="0" dirty="0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wa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jyuujika</a:t>
            </a:r>
            <a:r>
              <a:rPr lang="en-US" altLang="ja-JP" sz="3600" baseline="0" dirty="0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ari</a:t>
            </a:r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shouri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michi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koe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awaseyoo</a:t>
            </a:r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chikara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to </a:t>
            </a:r>
            <a:r>
              <a:rPr lang="en-US" altLang="ja-JP" sz="3600" baseline="0" dirty="0" err="1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kiboo</a:t>
            </a:r>
            <a:r>
              <a:rPr lang="en-US" altLang="ja-JP" sz="3600" baseline="0" dirty="0" smtClean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wa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Shu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iesu</a:t>
            </a:r>
            <a:r>
              <a:rPr lang="en-US" altLang="ja-JP" sz="36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36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endParaRPr lang="en-US" altLang="ja-JP" sz="36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-11385" y="-675456"/>
            <a:ext cx="21811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prstClr val="white"/>
                </a:solidFill>
              </a:rPr>
              <a:t>201122_Yoshiya_pp.ppt</a:t>
            </a:r>
            <a:endParaRPr lang="ja-JP" altLang="en-US" dirty="0">
              <a:solidFill>
                <a:prstClr val="white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主イエスにゆだねよう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</a:rPr>
              <a:t>531 </a:t>
            </a:r>
            <a:r>
              <a:rPr lang="ja-JP" altLang="en-US" sz="1800" dirty="0" err="1" smtClean="0">
                <a:solidFill>
                  <a:schemeClr val="tx1">
                    <a:lumMod val="50000"/>
                  </a:schemeClr>
                </a:solidFill>
              </a:rPr>
              <a:t>しゅいえすに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</a:rPr>
              <a:t>ゆだねよう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2151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3" name="Text Box 3"/>
          <p:cNvSpPr txBox="1">
            <a:spLocks noChangeArrowheads="1"/>
          </p:cNvSpPr>
          <p:nvPr/>
        </p:nvSpPr>
        <p:spPr bwMode="auto">
          <a:xfrm>
            <a:off x="201613" y="596900"/>
            <a:ext cx="8869362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主は道を　日々つくられる</a:t>
            </a: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何もないように　思える時でも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主は御手で　御許で支え</a:t>
            </a: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新しい明日へ　主は道をつくられる</a:t>
            </a: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天と地が滅び失せても</a:t>
            </a:r>
            <a:r>
              <a:rPr kumimoji="0" lang="en-US" altLang="ja-JP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   </a:t>
            </a: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主の御言葉　滅びず</a:t>
            </a: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kumimoji="0" lang="en-US" altLang="ja-JP" sz="28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荒野に道を　砂漠に川を</a:t>
            </a:r>
            <a:r>
              <a:rPr kumimoji="0" lang="en-US" altLang="ja-JP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 </a:t>
            </a:r>
            <a:r>
              <a:rPr kumimoji="0" lang="ja-JP" altLang="en-US" sz="28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今日もつくられる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691204" name="Text Box 4"/>
          <p:cNvSpPr txBox="1">
            <a:spLocks noChangeArrowheads="1"/>
          </p:cNvSpPr>
          <p:nvPr/>
        </p:nvSpPr>
        <p:spPr bwMode="auto">
          <a:xfrm>
            <a:off x="35497" y="938213"/>
            <a:ext cx="9035478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kumimoji="0" lang="de-DE" sz="2800" baseline="0" dirty="0">
                <a:solidFill>
                  <a:srgbClr val="D6D6F5"/>
                </a:solidFill>
                <a:latin typeface="ＭＳ Ｐゴシック" pitchFamily="50" charset="-128"/>
              </a:rPr>
              <a:t>Shuwa michi wo hibi tsukurareru</a:t>
            </a:r>
          </a:p>
          <a:p>
            <a:pPr algn="ctr"/>
            <a:endParaRPr lang="en-US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r>
              <a:rPr kumimoji="0" lang="en-US" altLang="ja-JP" sz="2800" baseline="0" dirty="0" err="1" smtClean="0">
                <a:solidFill>
                  <a:srgbClr val="D6D6F5"/>
                </a:solidFill>
                <a:latin typeface="ＭＳ Ｐゴシック" pitchFamily="50" charset="-128"/>
              </a:rPr>
              <a:t>Nanimo</a:t>
            </a:r>
            <a:r>
              <a:rPr kumimoji="0" lang="ja-JP" altLang="en-US" sz="2800" baseline="0" dirty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D6D6F5"/>
                </a:solidFill>
                <a:latin typeface="ＭＳ Ｐゴシック" pitchFamily="50" charset="-128"/>
              </a:rPr>
              <a:t>nai</a:t>
            </a:r>
            <a:r>
              <a:rPr kumimoji="0" lang="en-US" altLang="ja-JP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D6D6F5"/>
                </a:solidFill>
                <a:latin typeface="ＭＳ Ｐゴシック" pitchFamily="50" charset="-128"/>
              </a:rPr>
              <a:t>yooni</a:t>
            </a:r>
            <a:r>
              <a:rPr kumimoji="0" lang="en-US" altLang="ja-JP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D6D6F5"/>
                </a:solidFill>
                <a:latin typeface="ＭＳ Ｐゴシック" pitchFamily="50" charset="-128"/>
              </a:rPr>
              <a:t>omoeru</a:t>
            </a:r>
            <a:r>
              <a:rPr kumimoji="0" lang="en-US" altLang="ja-JP" sz="2800" baseline="0" dirty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D6D6F5"/>
                </a:solidFill>
                <a:latin typeface="ＭＳ Ｐゴシック" pitchFamily="50" charset="-128"/>
              </a:rPr>
              <a:t>toki</a:t>
            </a:r>
            <a:r>
              <a:rPr kumimoji="0" lang="en-US" altLang="ja-JP" sz="2800" baseline="0" dirty="0">
                <a:solidFill>
                  <a:srgbClr val="D6D6F5"/>
                </a:solidFill>
                <a:latin typeface="ＭＳ Ｐゴシック" pitchFamily="50" charset="-128"/>
              </a:rPr>
              <a:t> demo</a:t>
            </a:r>
            <a:endParaRPr lang="en-US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/>
            <a:r>
              <a:rPr kumimoji="0" lang="it-IT" sz="2800" baseline="0" dirty="0">
                <a:solidFill>
                  <a:srgbClr val="D6D6F5"/>
                </a:solidFill>
                <a:latin typeface="ＭＳ Ｐゴシック" pitchFamily="50" charset="-128"/>
              </a:rPr>
              <a:t>Shuwa mite de mimoto de sasae</a:t>
            </a:r>
          </a:p>
          <a:p>
            <a:pPr algn="ctr"/>
            <a:endParaRPr lang="en-US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r>
              <a:rPr kumimoji="0" lang="ro-RO" sz="2800" baseline="0" dirty="0">
                <a:solidFill>
                  <a:srgbClr val="D6D6F5"/>
                </a:solidFill>
                <a:latin typeface="ＭＳ Ｐゴシック" pitchFamily="50" charset="-128"/>
              </a:rPr>
              <a:t>atarashii asue </a:t>
            </a:r>
            <a:r>
              <a:rPr kumimoji="0" lang="de-DE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Shu wa </a:t>
            </a:r>
            <a:r>
              <a:rPr kumimoji="0" lang="de-DE" sz="2800" baseline="0" dirty="0">
                <a:solidFill>
                  <a:srgbClr val="D6D6F5"/>
                </a:solidFill>
                <a:latin typeface="ＭＳ Ｐゴシック" pitchFamily="50" charset="-128"/>
              </a:rPr>
              <a:t>michi wo </a:t>
            </a:r>
            <a:r>
              <a:rPr kumimoji="0" lang="fi-FI" sz="2800" baseline="0" dirty="0">
                <a:solidFill>
                  <a:srgbClr val="D6D6F5"/>
                </a:solidFill>
                <a:latin typeface="ＭＳ Ｐゴシック" pitchFamily="50" charset="-128"/>
              </a:rPr>
              <a:t>tsukurareru</a:t>
            </a:r>
          </a:p>
          <a:p>
            <a:pPr algn="ctr"/>
            <a:endParaRPr kumimoji="0" lang="fi-FI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r>
              <a:rPr kumimoji="0" lang="de-DE" sz="2800" baseline="0" dirty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endParaRPr lang="en-US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r>
              <a:rPr kumimoji="0" lang="it-IT" sz="2800" baseline="0" dirty="0">
                <a:solidFill>
                  <a:srgbClr val="D6D6F5"/>
                </a:solidFill>
                <a:latin typeface="ＭＳ Ｐゴシック" pitchFamily="50" charset="-128"/>
              </a:rPr>
              <a:t>Ten tochi ga horobi usetemo   </a:t>
            </a:r>
            <a:r>
              <a:rPr kumimoji="0" lang="hr-HR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shu</a:t>
            </a:r>
            <a:r>
              <a:rPr kumimoji="0" lang="en-US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hr-HR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no </a:t>
            </a:r>
            <a:r>
              <a:rPr kumimoji="0" lang="hr-HR" sz="2800" baseline="0" dirty="0">
                <a:solidFill>
                  <a:srgbClr val="D6D6F5"/>
                </a:solidFill>
                <a:latin typeface="ＭＳ Ｐゴシック" pitchFamily="50" charset="-128"/>
              </a:rPr>
              <a:t>mikotoba oromizu</a:t>
            </a:r>
          </a:p>
          <a:p>
            <a:pPr algn="ctr"/>
            <a:endParaRPr lang="hr-HR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  <a:p>
            <a:pPr algn="ctr"/>
            <a:r>
              <a:rPr kumimoji="0" lang="pl-PL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Arano</a:t>
            </a:r>
            <a:r>
              <a:rPr kumimoji="0" lang="en-US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pl-PL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ni </a:t>
            </a:r>
            <a:r>
              <a:rPr kumimoji="0" lang="pl-PL" sz="2800" baseline="0" dirty="0">
                <a:solidFill>
                  <a:srgbClr val="D6D6F5"/>
                </a:solidFill>
                <a:latin typeface="ＭＳ Ｐゴシック" pitchFamily="50" charset="-128"/>
              </a:rPr>
              <a:t>michi </a:t>
            </a:r>
            <a:r>
              <a:rPr kumimoji="0" lang="pl-PL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wo </a:t>
            </a:r>
            <a:r>
              <a:rPr kumimoji="0" lang="pl-PL" sz="2800" baseline="0" dirty="0">
                <a:solidFill>
                  <a:srgbClr val="D6D6F5"/>
                </a:solidFill>
                <a:latin typeface="ＭＳ Ｐゴシック" pitchFamily="50" charset="-128"/>
              </a:rPr>
              <a:t>sabaku ni kawa wo </a:t>
            </a:r>
            <a:r>
              <a:rPr kumimoji="0" lang="en-US" altLang="ja-JP" sz="2800" baseline="0" dirty="0" err="1" smtClean="0">
                <a:solidFill>
                  <a:srgbClr val="D6D6F5"/>
                </a:solidFill>
                <a:latin typeface="ＭＳ Ｐゴシック" pitchFamily="50" charset="-128"/>
              </a:rPr>
              <a:t>kyoo</a:t>
            </a:r>
            <a:r>
              <a:rPr kumimoji="0" lang="en-US" altLang="ja-JP" sz="2800" baseline="0" dirty="0" smtClean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D6D6F5"/>
                </a:solidFill>
                <a:latin typeface="ＭＳ Ｐゴシック" pitchFamily="50" charset="-128"/>
              </a:rPr>
              <a:t>mo</a:t>
            </a:r>
            <a:r>
              <a:rPr kumimoji="0" lang="en-US" altLang="ja-JP" sz="2800" baseline="0" dirty="0">
                <a:solidFill>
                  <a:srgbClr val="D6D6F5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D6D6F5"/>
                </a:solidFill>
                <a:latin typeface="ＭＳ Ｐゴシック" pitchFamily="50" charset="-128"/>
              </a:rPr>
              <a:t>tsukurareru</a:t>
            </a:r>
            <a:endParaRPr lang="en-US" altLang="ja-JP" sz="2800" baseline="0" dirty="0">
              <a:solidFill>
                <a:srgbClr val="D6D6F5"/>
              </a:solidFill>
              <a:latin typeface="ＭＳ Ｐゴシック" pitchFamily="50" charset="-128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578738"/>
            <a:ext cx="13195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20201220.ppt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しゅはみちをひびつくられる</a:t>
            </a:r>
          </a:p>
        </p:txBody>
      </p:sp>
      <p:sp>
        <p:nvSpPr>
          <p:cNvPr id="6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50000"/>
                  </a:schemeClr>
                </a:solidFill>
              </a:rPr>
              <a:t>532</a:t>
            </a:r>
            <a:r>
              <a:rPr lang="ja-JP" altLang="en-US" sz="1800" dirty="0">
                <a:solidFill>
                  <a:schemeClr val="bg1">
                    <a:lumMod val="50000"/>
                  </a:schemeClr>
                </a:solidFill>
              </a:rPr>
              <a:t>　主は道を　日々つくられる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768340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Text Box 1027"/>
          <p:cNvSpPr txBox="1">
            <a:spLocks noChangeArrowheads="1"/>
          </p:cNvSpPr>
          <p:nvPr/>
        </p:nvSpPr>
        <p:spPr bwMode="auto">
          <a:xfrm>
            <a:off x="323528" y="476673"/>
            <a:ext cx="8536310" cy="561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</a:rPr>
              <a:t>ほふられた　子羊に栄光あれ</a:t>
            </a:r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</a:rPr>
              <a:t>流された血によって　われらは打ち勝った</a:t>
            </a:r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</a:rPr>
              <a:t>今もなお注がれる　主イエスの血潮</a:t>
            </a:r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</a:rPr>
              <a:t>今もなお力あるイエスの　</a:t>
            </a:r>
            <a:endParaRPr lang="en-US" altLang="ja-JP" sz="3600" baseline="0" dirty="0" smtClean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</a:endParaRPr>
          </a:p>
          <a:p>
            <a:pPr algn="ctr" eaLnBrk="1" hangingPunct="1"/>
            <a:r>
              <a:rPr lang="ja-JP" altLang="en-US" sz="3600" baseline="0" dirty="0" smtClean="0">
                <a:solidFill>
                  <a:srgbClr val="FFFFFF"/>
                </a:solidFill>
              </a:rPr>
              <a:t>十字架</a:t>
            </a:r>
            <a:r>
              <a:rPr lang="ja-JP" altLang="en-US" sz="3600" baseline="0" dirty="0">
                <a:solidFill>
                  <a:srgbClr val="FFFFFF"/>
                </a:solidFill>
              </a:rPr>
              <a:t>の</a:t>
            </a:r>
            <a:r>
              <a:rPr lang="ja-JP" altLang="en-US" sz="3600" baseline="0" dirty="0" err="1">
                <a:solidFill>
                  <a:srgbClr val="FFFFFF"/>
                </a:solidFill>
              </a:rPr>
              <a:t>御わざ</a:t>
            </a:r>
            <a:endParaRPr lang="ja-JP" altLang="en-US" sz="3600" baseline="0" dirty="0">
              <a:solidFill>
                <a:srgbClr val="FFFFFF"/>
              </a:solidFill>
            </a:endParaRPr>
          </a:p>
        </p:txBody>
      </p:sp>
      <p:sp>
        <p:nvSpPr>
          <p:cNvPr id="854019" name="Text Box 1028"/>
          <p:cNvSpPr txBox="1">
            <a:spLocks noChangeArrowheads="1"/>
          </p:cNvSpPr>
          <p:nvPr/>
        </p:nvSpPr>
        <p:spPr bwMode="auto">
          <a:xfrm>
            <a:off x="539752" y="980731"/>
            <a:ext cx="8064698" cy="5112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 dirty="0" err="1">
                <a:solidFill>
                  <a:srgbClr val="CCCCFF"/>
                </a:solidFill>
              </a:rPr>
              <a:t>Hohurareta</a:t>
            </a:r>
            <a:r>
              <a:rPr lang="en-US" altLang="ja-JP" sz="3600" baseline="0" dirty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kohitsujini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eikou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are</a:t>
            </a:r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r>
              <a:rPr lang="en-US" altLang="ja-JP" sz="3600" baseline="0" dirty="0" err="1">
                <a:solidFill>
                  <a:srgbClr val="CCCCFF"/>
                </a:solidFill>
              </a:rPr>
              <a:t>Nagasareta</a:t>
            </a:r>
            <a:r>
              <a:rPr lang="en-US" altLang="ja-JP" sz="3600" baseline="0" dirty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chini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yotte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</a:rPr>
              <a:t>warerawa</a:t>
            </a:r>
            <a:r>
              <a:rPr lang="en-US" altLang="ja-JP" sz="3600" baseline="0" dirty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uchikatta</a:t>
            </a:r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r>
              <a:rPr lang="en-US" altLang="ja-JP" sz="3600" baseline="0" dirty="0" err="1" smtClean="0">
                <a:solidFill>
                  <a:srgbClr val="CCCCFF"/>
                </a:solidFill>
              </a:rPr>
              <a:t>Imamo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nao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</a:rPr>
              <a:t>sosogareru</a:t>
            </a:r>
            <a:r>
              <a:rPr lang="en-US" altLang="ja-JP" sz="3600" baseline="0" dirty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</a:rPr>
              <a:t>S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hu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iesu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chishio</a:t>
            </a:r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r>
              <a:rPr lang="en-US" altLang="ja-JP" sz="3600" baseline="0" dirty="0" err="1">
                <a:solidFill>
                  <a:srgbClr val="CCCCFF"/>
                </a:solidFill>
              </a:rPr>
              <a:t>i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mamo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nao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chikara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</a:rPr>
              <a:t>aru</a:t>
            </a:r>
            <a:r>
              <a:rPr lang="en-US" altLang="ja-JP" sz="3600" baseline="0" dirty="0">
                <a:solidFill>
                  <a:srgbClr val="CCCCFF"/>
                </a:solidFill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IESU no </a:t>
            </a: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</a:endParaRPr>
          </a:p>
          <a:p>
            <a:pPr algn="ctr" eaLnBrk="1" hangingPunct="1"/>
            <a:r>
              <a:rPr lang="en-US" altLang="ja-JP" sz="3600" baseline="0" dirty="0" err="1">
                <a:solidFill>
                  <a:srgbClr val="CCCCFF"/>
                </a:solidFill>
              </a:rPr>
              <a:t>j</a:t>
            </a:r>
            <a:r>
              <a:rPr lang="en-US" altLang="ja-JP" sz="3600" baseline="0" dirty="0" err="1" smtClean="0">
                <a:solidFill>
                  <a:srgbClr val="CCCCFF"/>
                </a:solidFill>
              </a:rPr>
              <a:t>ujika</a:t>
            </a:r>
            <a:r>
              <a:rPr lang="en-US" altLang="ja-JP" sz="3600" baseline="0" dirty="0" smtClean="0">
                <a:solidFill>
                  <a:srgbClr val="CCCCFF"/>
                </a:solidFill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</a:rPr>
              <a:t>miwaza</a:t>
            </a:r>
            <a:endParaRPr lang="en-US" altLang="ja-JP" sz="3600" baseline="0" dirty="0">
              <a:solidFill>
                <a:srgbClr val="CCCCFF"/>
              </a:solidFill>
            </a:endParaRPr>
          </a:p>
        </p:txBody>
      </p:sp>
      <p:sp>
        <p:nvSpPr>
          <p:cNvPr id="854020" name="Text Box 1029"/>
          <p:cNvSpPr txBox="1">
            <a:spLocks noChangeArrowheads="1"/>
          </p:cNvSpPr>
          <p:nvPr/>
        </p:nvSpPr>
        <p:spPr bwMode="auto">
          <a:xfrm>
            <a:off x="9244025" y="1"/>
            <a:ext cx="3571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854021" name="Text Box 1030"/>
          <p:cNvSpPr txBox="1">
            <a:spLocks noChangeArrowheads="1"/>
          </p:cNvSpPr>
          <p:nvPr/>
        </p:nvSpPr>
        <p:spPr bwMode="auto">
          <a:xfrm>
            <a:off x="9244025" y="381001"/>
            <a:ext cx="3571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２</a:t>
            </a:r>
          </a:p>
        </p:txBody>
      </p:sp>
      <p:sp>
        <p:nvSpPr>
          <p:cNvPr id="854023" name="テキスト ボックス 6"/>
          <p:cNvSpPr txBox="1">
            <a:spLocks noChangeArrowheads="1"/>
          </p:cNvSpPr>
          <p:nvPr/>
        </p:nvSpPr>
        <p:spPr bwMode="auto">
          <a:xfrm>
            <a:off x="0" y="-675456"/>
            <a:ext cx="12170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FFFFFF"/>
                </a:solidFill>
              </a:rPr>
              <a:t>201227.pptx</a:t>
            </a:r>
            <a:endParaRPr lang="ja-JP" altLang="en-US" dirty="0">
              <a:solidFill>
                <a:srgbClr val="FFFFFF"/>
              </a:solidFill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ほふられた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こひつじにえ</a:t>
            </a:r>
            <a:r>
              <a:rPr kumimoji="0" lang="ja-JP" altLang="en-US" sz="1000" baseline="0" dirty="0">
                <a:latin typeface="ＭＳ Ｐゴシック" pitchFamily="50" charset="-128"/>
              </a:rPr>
              <a:t>こうあれ</a:t>
            </a: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533</a:t>
            </a:r>
            <a:r>
              <a:rPr lang="ja-JP" altLang="en-US" sz="1800" dirty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　ほふられた　子羊に栄光あれ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25666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1" name="Text Box 1027"/>
          <p:cNvSpPr txBox="1">
            <a:spLocks noChangeArrowheads="1"/>
          </p:cNvSpPr>
          <p:nvPr/>
        </p:nvSpPr>
        <p:spPr bwMode="auto">
          <a:xfrm>
            <a:off x="274638" y="304860"/>
            <a:ext cx="8869362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主はわたしをいやすお方</a:t>
            </a:r>
            <a:r>
              <a:rPr lang="ja-JP" altLang="ja-JP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　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御翼の影でおおい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流された血潮　その打ち傷で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すべての痛み　消え去る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主の血潮に命がある　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主の血潮にいやしがある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今御前に　すべてゆだねて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主のいやし　受け取ろう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</p:txBody>
      </p:sp>
      <p:sp>
        <p:nvSpPr>
          <p:cNvPr id="713732" name="Text Box 1028"/>
          <p:cNvSpPr txBox="1">
            <a:spLocks noChangeArrowheads="1"/>
          </p:cNvSpPr>
          <p:nvPr/>
        </p:nvSpPr>
        <p:spPr bwMode="auto">
          <a:xfrm>
            <a:off x="274652" y="646118"/>
            <a:ext cx="8796337" cy="604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okata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mistubasa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kage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ooi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nagasareta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uchikizu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de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itami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kiesaru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chishio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mimae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yudanete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iyashi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uketoroo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13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600492"/>
            <a:ext cx="21887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210124_Yoshiya_pp.ppt</a:t>
            </a:r>
            <a:endParaRPr kumimoji="1" lang="ja-JP" altLang="en-US" dirty="0"/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しゅはわたしをいやすおかた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534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主はわたしをいやすお方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468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1" name="Text Box 1027"/>
          <p:cNvSpPr txBox="1">
            <a:spLocks noChangeArrowheads="1"/>
          </p:cNvSpPr>
          <p:nvPr/>
        </p:nvSpPr>
        <p:spPr bwMode="auto">
          <a:xfrm>
            <a:off x="73725" y="382893"/>
            <a:ext cx="8869363" cy="54223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// 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栄光、栄光　イエスにあれ </a:t>
            </a:r>
            <a:r>
              <a:rPr kumimoji="0" lang="en-US" altLang="ja-JP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//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hu-HU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 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   栄光、栄光　イエスにあれ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hu-HU" sz="3600" b="1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御座にいます　小羊よ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ro-RO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誉むべき　御方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hu-HU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あなたは　すべ治める</a:t>
            </a:r>
            <a:endParaRPr kumimoji="0" lang="en-US" altLang="ja-JP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hu-HU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永久に　正義をもって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739332" name="Text Box 1028"/>
          <p:cNvSpPr txBox="1">
            <a:spLocks noChangeArrowheads="1"/>
          </p:cNvSpPr>
          <p:nvPr/>
        </p:nvSpPr>
        <p:spPr bwMode="auto">
          <a:xfrm>
            <a:off x="73027" y="779685"/>
            <a:ext cx="8796338" cy="4881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>
              <a:defRPr/>
            </a:pPr>
            <a:r>
              <a:rPr kumimoji="0" lang="de-DE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//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Eiko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Eiko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Jesu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are</a:t>
            </a:r>
            <a:endParaRPr lang="en-US" altLang="ja-JP" sz="3600" baseline="0" dirty="0" smtClean="0">
              <a:solidFill>
                <a:srgbClr val="ADADEB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Eiko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Eiko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Jesu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3600" baseline="0" dirty="0" err="1" smtClean="0">
                <a:solidFill>
                  <a:srgbClr val="ADADEB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 are</a:t>
            </a:r>
            <a:endParaRPr lang="en-US" altLang="ja-JP" sz="3600" baseline="0" dirty="0" smtClean="0">
              <a:solidFill>
                <a:srgbClr val="ADADEB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ADADEB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Miza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imasu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kohitsujiyo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Omubeki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okata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nata wa subeosameru</a:t>
            </a: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owani seigi wo motte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393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>
              <a:defRPr/>
            </a:pPr>
            <a:r>
              <a:rPr lang="en-US" altLang="ja-JP" sz="1000" baseline="0" smtClean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393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４</a:t>
            </a:r>
            <a:endParaRPr lang="en-US" altLang="ja-JP" sz="1000" baseline="0">
              <a:solidFill>
                <a:srgbClr val="000000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832518" name="テキスト ボックス 1"/>
          <p:cNvSpPr txBox="1">
            <a:spLocks noChangeArrowheads="1"/>
          </p:cNvSpPr>
          <p:nvPr/>
        </p:nvSpPr>
        <p:spPr bwMode="auto">
          <a:xfrm>
            <a:off x="73027" y="-675456"/>
            <a:ext cx="13195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bg1"/>
                </a:solidFill>
              </a:rPr>
              <a:t>20210221.ppt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えいこうえいこう</a:t>
            </a:r>
            <a:r>
              <a:rPr kumimoji="0" lang="ja-JP" altLang="en-US" sz="1000" baseline="0" dirty="0">
                <a:latin typeface="ＭＳ Ｐゴシック" pitchFamily="50" charset="-128"/>
              </a:rPr>
              <a:t>いえすにあれ</a:t>
            </a: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535</a:t>
            </a:r>
            <a:r>
              <a:rPr lang="ja-JP" altLang="en-US" sz="18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 err="1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栄光</a:t>
            </a:r>
            <a:r>
              <a:rPr lang="ja-JP" altLang="en-US" sz="1800" dirty="0" err="1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栄光</a:t>
            </a:r>
            <a:r>
              <a:rPr lang="ja-JP" altLang="en-US" sz="1800" dirty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イエスにあれ</a:t>
            </a:r>
            <a:r>
              <a:rPr lang="ja-JP" altLang="en-US" sz="18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お方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  <a:latin typeface="ＭＳ Ｐゴシック" charset="0"/>
            </a:endParaRPr>
          </a:p>
        </p:txBody>
      </p: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3" name="Text Box 3"/>
          <p:cNvSpPr txBox="1">
            <a:spLocks noChangeArrowheads="1"/>
          </p:cNvSpPr>
          <p:nvPr/>
        </p:nvSpPr>
        <p:spPr bwMode="auto">
          <a:xfrm>
            <a:off x="71438" y="548680"/>
            <a:ext cx="8869362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やさしい   イエス様   私を導いて</a:t>
            </a:r>
            <a:endParaRPr kumimoji="0" lang="en-US" altLang="ja-JP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どんな険しい   道でも 離れずにずっと </a:t>
            </a:r>
            <a:endParaRPr kumimoji="0" lang="en-US" altLang="ja-JP" sz="3600" baseline="0" dirty="0">
              <a:solidFill>
                <a:srgbClr val="FFFFFF"/>
              </a:solidFill>
              <a:latin typeface="Times New Roman"/>
              <a:ea typeface="ＭＳ Ｐゴシック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引き寄せて 御腕の</a:t>
            </a:r>
            <a:r>
              <a:rPr kumimoji="0" lang="ja-JP" altLang="en-US" sz="3600" baseline="0" dirty="0" smtClean="0">
                <a:solidFill>
                  <a:srgbClr val="FFFFFF"/>
                </a:solidFill>
                <a:latin typeface="Times New Roman"/>
                <a:ea typeface="ＭＳ Ｐゴシック"/>
              </a:rPr>
              <a:t>中　私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の 羊飼いよ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  <a:p>
            <a:pPr algn="ctr">
              <a:defRPr/>
            </a:pP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手を取って </a:t>
            </a:r>
            <a:r>
              <a:rPr kumimoji="0" lang="ja-JP" altLang="en-US" sz="3600" baseline="0" dirty="0" smtClean="0">
                <a:solidFill>
                  <a:srgbClr val="FFFFFF"/>
                </a:solidFill>
                <a:latin typeface="Times New Roman"/>
                <a:ea typeface="ＭＳ Ｐゴシック"/>
              </a:rPr>
              <a:t>語りかけて　あなた</a:t>
            </a:r>
            <a:r>
              <a:rPr kumimoji="0" lang="ja-JP" altLang="en-US" sz="3600" baseline="0" dirty="0">
                <a:solidFill>
                  <a:srgbClr val="FFFFFF"/>
                </a:solidFill>
                <a:latin typeface="Times New Roman"/>
                <a:ea typeface="ＭＳ Ｐゴシック"/>
              </a:rPr>
              <a:t>は愛してくれる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691204" name="Text Box 4"/>
          <p:cNvSpPr txBox="1">
            <a:spLocks noChangeArrowheads="1"/>
          </p:cNvSpPr>
          <p:nvPr/>
        </p:nvSpPr>
        <p:spPr bwMode="auto">
          <a:xfrm>
            <a:off x="-180528" y="912685"/>
            <a:ext cx="9505056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kumimoji="0" lang="tr-TR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Yasash</a:t>
            </a:r>
            <a:r>
              <a:rPr kumimoji="0" lang="en-US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ii</a:t>
            </a:r>
            <a:r>
              <a:rPr kumimoji="0" lang="ja-JP" altLang="en-US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　</a:t>
            </a:r>
            <a:r>
              <a:rPr kumimoji="0" lang="tr-TR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iesu</a:t>
            </a:r>
            <a:r>
              <a:rPr kumimoji="0" lang="en-US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 </a:t>
            </a:r>
            <a:r>
              <a:rPr kumimoji="0" lang="tr-TR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sama  </a:t>
            </a:r>
            <a:r>
              <a:rPr kumimoji="0" lang="tr-TR" sz="3600" baseline="0" dirty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watashi wo </a:t>
            </a:r>
            <a:r>
              <a:rPr kumimoji="0" lang="tr-TR" sz="3600" baseline="0" dirty="0" smtClean="0">
                <a:solidFill>
                  <a:srgbClr val="3333CC">
                    <a:lumMod val="20000"/>
                    <a:lumOff val="80000"/>
                  </a:srgbClr>
                </a:solidFill>
                <a:latin typeface="ＭＳ Ｐゴシック"/>
                <a:ea typeface="ＭＳ Ｐゴシック"/>
              </a:rPr>
              <a:t>michibiite</a:t>
            </a:r>
            <a:endParaRPr kumimoji="0" lang="tr-TR" sz="3600" baseline="0" dirty="0">
              <a:solidFill>
                <a:srgbClr val="3333CC">
                  <a:lumMod val="20000"/>
                  <a:lumOff val="80000"/>
                </a:srgbClr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3333CC">
                  <a:lumMod val="20000"/>
                  <a:lumOff val="80000"/>
                </a:srgbClr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r>
              <a:rPr kumimoji="0" lang="it-IT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Don'na </a:t>
            </a:r>
            <a:r>
              <a:rPr kumimoji="0" lang="it-IT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kewashii </a:t>
            </a:r>
            <a:r>
              <a:rPr kumimoji="0" lang="it-IT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michi demo hanarezu ni zutto</a:t>
            </a:r>
          </a:p>
          <a:p>
            <a:pPr algn="ctr">
              <a:defRPr/>
            </a:pPr>
            <a:endParaRPr lang="en-US" altLang="ja-JP" sz="3600" baseline="0" dirty="0">
              <a:solidFill>
                <a:srgbClr val="D6D6F5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r>
              <a:rPr kumimoji="0" lang="tr-TR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Hikiyosete mi ude no </a:t>
            </a:r>
            <a:r>
              <a:rPr kumimoji="0" lang="tr-TR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naka</a:t>
            </a:r>
            <a:r>
              <a:rPr kumimoji="0" lang="ja-JP" altLang="en-US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　</a:t>
            </a:r>
            <a:endParaRPr kumimoji="0" lang="en-US" altLang="ja-JP" sz="3600" baseline="0" dirty="0" smtClean="0">
              <a:solidFill>
                <a:srgbClr val="D6D6F5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r>
              <a:rPr kumimoji="0" lang="tr-TR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Watashi </a:t>
            </a:r>
            <a:r>
              <a:rPr kumimoji="0" lang="tr-TR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no </a:t>
            </a:r>
            <a:r>
              <a:rPr kumimoji="0" lang="tr-TR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hitsujikai</a:t>
            </a:r>
            <a:r>
              <a:rPr kumimoji="0" lang="en-US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 </a:t>
            </a:r>
            <a:r>
              <a:rPr kumimoji="0" lang="tr-TR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yo</a:t>
            </a:r>
            <a:endParaRPr lang="en-US" altLang="ja-JP" sz="3600" baseline="0" dirty="0">
              <a:solidFill>
                <a:srgbClr val="D6D6F5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r>
              <a:rPr kumimoji="0" lang="fi-FI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Te wo totte </a:t>
            </a:r>
            <a:r>
              <a:rPr kumimoji="0" lang="fi-FI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katarikakete</a:t>
            </a:r>
            <a:r>
              <a:rPr kumimoji="0" lang="ja-JP" altLang="en-US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 </a:t>
            </a:r>
            <a:endParaRPr kumimoji="0" lang="en-US" altLang="ja-JP" sz="3600" baseline="0" dirty="0" smtClean="0">
              <a:solidFill>
                <a:srgbClr val="D6D6F5"/>
              </a:solidFill>
              <a:latin typeface="ＭＳ Ｐゴシック"/>
              <a:ea typeface="ＭＳ Ｐゴシック"/>
            </a:endParaRPr>
          </a:p>
          <a:p>
            <a:pPr algn="ctr">
              <a:defRPr/>
            </a:pPr>
            <a:r>
              <a:rPr kumimoji="0" lang="pl-PL" sz="3600" baseline="0" dirty="0" smtClean="0">
                <a:solidFill>
                  <a:srgbClr val="D6D6F5"/>
                </a:solidFill>
                <a:latin typeface="ＭＳ Ｐゴシック"/>
                <a:ea typeface="ＭＳ Ｐゴシック"/>
              </a:rPr>
              <a:t>Anata </a:t>
            </a:r>
            <a:r>
              <a:rPr kumimoji="0" lang="pl-PL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wa aishite kureru</a:t>
            </a:r>
            <a:r>
              <a:rPr lang="en-US" altLang="ja-JP" sz="3600" baseline="0" dirty="0">
                <a:solidFill>
                  <a:srgbClr val="D6D6F5"/>
                </a:solidFill>
                <a:latin typeface="ＭＳ Ｐゴシック"/>
                <a:ea typeface="ＭＳ Ｐゴシック"/>
              </a:rPr>
              <a:t> </a:t>
            </a:r>
          </a:p>
        </p:txBody>
      </p:sp>
      <p:sp>
        <p:nvSpPr>
          <p:cNvPr id="836612" name="テキスト ボックス 1"/>
          <p:cNvSpPr txBox="1">
            <a:spLocks noChangeArrowheads="1"/>
          </p:cNvSpPr>
          <p:nvPr/>
        </p:nvSpPr>
        <p:spPr bwMode="auto">
          <a:xfrm>
            <a:off x="86785" y="-747464"/>
            <a:ext cx="142218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bg1"/>
                </a:solidFill>
              </a:rPr>
              <a:t>20210321.pptx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やさしいいえ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すさま</a:t>
            </a:r>
            <a:r>
              <a:rPr kumimoji="0" lang="ja-JP" altLang="en-US" sz="1000" baseline="0" dirty="0">
                <a:latin typeface="ＭＳ Ｐゴシック" pitchFamily="50" charset="-128"/>
              </a:rPr>
              <a:t>わたしをみちびいて</a:t>
            </a:r>
          </a:p>
        </p:txBody>
      </p:sp>
      <p:sp>
        <p:nvSpPr>
          <p:cNvPr id="6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536</a:t>
            </a:r>
            <a:r>
              <a:rPr lang="ja-JP" altLang="en-US" sz="1800" dirty="0">
                <a:solidFill>
                  <a:schemeClr val="bg1">
                    <a:lumMod val="50000"/>
                  </a:schemeClr>
                </a:solidFill>
                <a:latin typeface="ＭＳ Ｐゴシック" charset="0"/>
              </a:rPr>
              <a:t>　やさしいイエス様私を導いて</a:t>
            </a:r>
            <a:endParaRPr lang="en-US" altLang="ja-JP" sz="1800" dirty="0" smtClean="0">
              <a:solidFill>
                <a:schemeClr val="bg1">
                  <a:lumMod val="50000"/>
                </a:schemeClr>
              </a:solidFill>
              <a:latin typeface="ＭＳ Ｐゴシック" charset="0"/>
            </a:endParaRPr>
          </a:p>
        </p:txBody>
      </p:sp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7" name="Text Box 2051"/>
          <p:cNvSpPr txBox="1">
            <a:spLocks noChangeArrowheads="1"/>
          </p:cNvSpPr>
          <p:nvPr/>
        </p:nvSpPr>
        <p:spPr bwMode="auto">
          <a:xfrm>
            <a:off x="274638" y="496888"/>
            <a:ext cx="8869362" cy="6361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1,</a:t>
            </a:r>
            <a:r>
              <a:rPr lang="ja-JP" altLang="ja-JP" baseline="0" dirty="0">
                <a:solidFill>
                  <a:prstClr val="white"/>
                </a:solidFill>
              </a:rPr>
              <a:t>声高らかに歌え　タンバリンを打ち鳴らし</a:t>
            </a:r>
          </a:p>
          <a:p>
            <a:pPr algn="ctr" defTabSz="457200"/>
            <a:r>
              <a:rPr lang="ja-JP" altLang="ja-JP" baseline="0" dirty="0">
                <a:solidFill>
                  <a:prstClr val="white"/>
                </a:solidFill>
              </a:rPr>
              <a:t> </a:t>
            </a: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</a:t>
            </a:r>
            <a:r>
              <a:rPr lang="ja-JP" altLang="ja-JP" baseline="0" dirty="0">
                <a:solidFill>
                  <a:prstClr val="white"/>
                </a:solidFill>
              </a:rPr>
              <a:t>角笛を吹き鳴らし　神にほめ歌え（×２）</a:t>
            </a:r>
          </a:p>
          <a:p>
            <a:pPr algn="ctr" defTabSz="457200"/>
            <a:r>
              <a:rPr lang="ja-JP" altLang="ja-JP" baseline="0" dirty="0">
                <a:solidFill>
                  <a:prstClr val="white"/>
                </a:solidFill>
              </a:rPr>
              <a:t> </a:t>
            </a: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 </a:t>
            </a:r>
            <a:r>
              <a:rPr lang="ja-JP" altLang="ja-JP" baseline="0" dirty="0" err="1">
                <a:solidFill>
                  <a:prstClr val="white"/>
                </a:solidFill>
              </a:rPr>
              <a:t>ほめよ</a:t>
            </a:r>
            <a:r>
              <a:rPr lang="ja-JP" altLang="ja-JP" baseline="0" dirty="0">
                <a:solidFill>
                  <a:prstClr val="white"/>
                </a:solidFill>
              </a:rPr>
              <a:t>イエスを　ひとつとなって</a:t>
            </a:r>
          </a:p>
          <a:p>
            <a:pPr algn="ctr" defTabSz="457200"/>
            <a:endParaRPr lang="en-US" altLang="ja-JP" baseline="0" dirty="0">
              <a:solidFill>
                <a:prstClr val="white"/>
              </a:solidFill>
            </a:endParaRP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  </a:t>
            </a:r>
            <a:r>
              <a:rPr lang="ja-JP" altLang="ja-JP" baseline="0" dirty="0">
                <a:solidFill>
                  <a:prstClr val="white"/>
                </a:solidFill>
              </a:rPr>
              <a:t>イエスに栄光 イエスは主</a:t>
            </a:r>
          </a:p>
          <a:p>
            <a:pPr algn="ctr" defTabSz="457200"/>
            <a:r>
              <a:rPr lang="ja-JP" altLang="ja-JP" baseline="0" dirty="0">
                <a:solidFill>
                  <a:prstClr val="white"/>
                </a:solidFill>
              </a:rPr>
              <a:t> </a:t>
            </a:r>
          </a:p>
          <a:p>
            <a:pPr algn="ctr" defTabSz="457200"/>
            <a:endParaRPr lang="en-US" altLang="ja-JP" baseline="0" dirty="0" smtClean="0">
              <a:solidFill>
                <a:prstClr val="white"/>
              </a:solidFill>
            </a:endParaRPr>
          </a:p>
          <a:p>
            <a:pPr algn="ctr" defTabSz="457200"/>
            <a:r>
              <a:rPr lang="en-US" altLang="ja-JP" baseline="0" dirty="0" smtClean="0">
                <a:solidFill>
                  <a:prstClr val="white"/>
                </a:solidFill>
              </a:rPr>
              <a:t>2</a:t>
            </a:r>
            <a:r>
              <a:rPr lang="en-US" altLang="ja-JP" baseline="0" dirty="0">
                <a:solidFill>
                  <a:prstClr val="white"/>
                </a:solidFill>
              </a:rPr>
              <a:t>,</a:t>
            </a:r>
            <a:r>
              <a:rPr lang="ja-JP" altLang="ja-JP" baseline="0" dirty="0">
                <a:solidFill>
                  <a:prstClr val="white"/>
                </a:solidFill>
              </a:rPr>
              <a:t>新しい歌うたえ　賛美の声あげよ</a:t>
            </a:r>
          </a:p>
          <a:p>
            <a:pPr algn="ctr" defTabSz="457200"/>
            <a:endParaRPr lang="en-US" altLang="ja-JP" baseline="0" dirty="0">
              <a:solidFill>
                <a:prstClr val="white"/>
              </a:solidFill>
            </a:endParaRP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</a:t>
            </a:r>
            <a:r>
              <a:rPr lang="ja-JP" altLang="ja-JP" baseline="0" dirty="0">
                <a:solidFill>
                  <a:prstClr val="white"/>
                </a:solidFill>
              </a:rPr>
              <a:t>神に喜び叫べ　力に満たされ（×２）</a:t>
            </a:r>
          </a:p>
          <a:p>
            <a:pPr algn="ctr" defTabSz="457200"/>
            <a:r>
              <a:rPr lang="ja-JP" altLang="ja-JP" baseline="0" dirty="0">
                <a:solidFill>
                  <a:prstClr val="white"/>
                </a:solidFill>
              </a:rPr>
              <a:t>　</a:t>
            </a: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 </a:t>
            </a:r>
            <a:r>
              <a:rPr lang="ja-JP" altLang="ja-JP" baseline="0" dirty="0">
                <a:solidFill>
                  <a:prstClr val="white"/>
                </a:solidFill>
              </a:rPr>
              <a:t>イエス　全てにまさ</a:t>
            </a:r>
            <a:r>
              <a:rPr lang="ja-JP" altLang="en-US" baseline="0" dirty="0">
                <a:solidFill>
                  <a:prstClr val="white"/>
                </a:solidFill>
              </a:rPr>
              <a:t>る</a:t>
            </a:r>
            <a:r>
              <a:rPr lang="ja-JP" altLang="ja-JP" baseline="0" dirty="0">
                <a:solidFill>
                  <a:prstClr val="white"/>
                </a:solidFill>
              </a:rPr>
              <a:t>御名</a:t>
            </a:r>
          </a:p>
          <a:p>
            <a:pPr algn="ctr" defTabSz="457200"/>
            <a:endParaRPr lang="en-US" altLang="ja-JP" baseline="0" dirty="0">
              <a:solidFill>
                <a:prstClr val="white"/>
              </a:solidFill>
            </a:endParaRPr>
          </a:p>
          <a:p>
            <a:pPr algn="ctr" defTabSz="457200"/>
            <a:r>
              <a:rPr lang="en-US" altLang="ja-JP" baseline="0" dirty="0">
                <a:solidFill>
                  <a:prstClr val="white"/>
                </a:solidFill>
              </a:rPr>
              <a:t>      </a:t>
            </a:r>
            <a:r>
              <a:rPr lang="ja-JP" altLang="ja-JP" baseline="0" dirty="0">
                <a:solidFill>
                  <a:prstClr val="white"/>
                </a:solidFill>
              </a:rPr>
              <a:t>栄光の王 イエスは</a:t>
            </a:r>
            <a:r>
              <a:rPr lang="ja-JP" altLang="ja-JP" baseline="0" dirty="0" smtClean="0">
                <a:solidFill>
                  <a:prstClr val="white"/>
                </a:solidFill>
              </a:rPr>
              <a:t>主</a:t>
            </a:r>
            <a:endParaRPr lang="en-US" altLang="ja-JP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ja-JP" altLang="en-US" baseline="0" dirty="0">
              <a:solidFill>
                <a:prstClr val="white"/>
              </a:solidFill>
              <a:latin typeface="ＭＳ Ｐゴシック" pitchFamily="50" charset="-128"/>
            </a:endParaRPr>
          </a:p>
        </p:txBody>
      </p:sp>
      <p:sp>
        <p:nvSpPr>
          <p:cNvPr id="707588" name="Text Box 2052"/>
          <p:cNvSpPr txBox="1">
            <a:spLocks noChangeArrowheads="1"/>
          </p:cNvSpPr>
          <p:nvPr/>
        </p:nvSpPr>
        <p:spPr bwMode="auto">
          <a:xfrm>
            <a:off x="274652" y="808038"/>
            <a:ext cx="8796337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takaraka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tanbarin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uchi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narashi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tsunobue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fuki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narashi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kami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home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homeyo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hitotsu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natte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atarashii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ageyo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kami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yorokobi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sakebe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chikara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mitasare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masaru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mina</a:t>
            </a: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07589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707590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8464" y="-747464"/>
            <a:ext cx="21130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210822_yoshiya.pp.ppt</a:t>
            </a:r>
            <a:endParaRPr kumimoji="1" lang="ja-JP" altLang="en-US" dirty="0"/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こえたからに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う</a:t>
            </a:r>
            <a:r>
              <a:rPr kumimoji="0" lang="ja-JP" altLang="en-US" sz="1000" baseline="0" dirty="0">
                <a:latin typeface="ＭＳ Ｐゴシック" pitchFamily="50" charset="-128"/>
              </a:rPr>
              <a:t>たえたんばりんをうちならし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0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537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声高らかに歌</a:t>
            </a:r>
            <a:r>
              <a:rPr lang="ja-JP" altLang="en-US" sz="1800" dirty="0" err="1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え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タンバリンを打ち鳴らし</a:t>
            </a:r>
            <a:endParaRPr lang="en-US" altLang="ja-JP" sz="1800" dirty="0" smtClean="0">
              <a:solidFill>
                <a:schemeClr val="tx1">
                  <a:lumMod val="6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679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私はあなたをいやす主である</a:t>
            </a:r>
            <a:endParaRPr lang="ja-JP" altLang="en-US" smtClean="0"/>
          </a:p>
        </p:txBody>
      </p:sp>
      <p:sp>
        <p:nvSpPr>
          <p:cNvPr id="25907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わたしはあなたをいやす主である</a:t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私のみことばで病いをいやす</a:t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あなたは私をいやす主である</a:t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rgbClr val="FFFFFF"/>
                </a:solidFill>
                <a:latin typeface="ＭＳ Ｐゴシック" pitchFamily="50" charset="-128"/>
              </a:rPr>
              <a:t>あなたのみことばで病をいやす</a:t>
            </a:r>
          </a:p>
        </p:txBody>
      </p:sp>
      <p:sp>
        <p:nvSpPr>
          <p:cNvPr id="25907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wa anata o iyasu shu dearu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watasi no mikotoba de yamai o iyasu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watasi o iyasu shu dearu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mikotoba de yamai o iyasu</a:t>
            </a:r>
          </a:p>
        </p:txBody>
      </p:sp>
      <p:sp>
        <p:nvSpPr>
          <p:cNvPr id="25907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25907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３</a:t>
            </a:r>
          </a:p>
        </p:txBody>
      </p:sp>
      <p:sp>
        <p:nvSpPr>
          <p:cNvPr id="25907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わたしはあなたをいやすしゅである</a:t>
            </a:r>
          </a:p>
        </p:txBody>
      </p:sp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1" name="Text Box 1027"/>
          <p:cNvSpPr txBox="1">
            <a:spLocks noChangeArrowheads="1"/>
          </p:cNvSpPr>
          <p:nvPr/>
        </p:nvSpPr>
        <p:spPr bwMode="auto">
          <a:xfrm>
            <a:off x="274638" y="187473"/>
            <a:ext cx="8869362" cy="6265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わたしのたましいは　あなたをほめたたえ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あなたをあがめます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あなたの御手のわざ　あますことなく歌います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ほむべきかな  わが主の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大いなるその御名　大いなる計画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わたしのいのちは　わが主が与えとられます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主の栄光が輝き　全地に満ちるように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栄光あれ主に　栄光あれ主に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栄光あれ主に　その御業のゆえに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</p:txBody>
      </p:sp>
      <p:sp>
        <p:nvSpPr>
          <p:cNvPr id="713732" name="Text Box 1028"/>
          <p:cNvSpPr txBox="1">
            <a:spLocks noChangeArrowheads="1"/>
          </p:cNvSpPr>
          <p:nvPr/>
        </p:nvSpPr>
        <p:spPr bwMode="auto">
          <a:xfrm>
            <a:off x="30" y="462111"/>
            <a:ext cx="9224963" cy="4910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tamashii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hometatae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nata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agamemasu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mite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waza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amasu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koto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naku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utaimasu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homubekikana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ooinaru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mina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ooinaru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keikaku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atae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toraremasu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kagayaki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zenchi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michiru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yooni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yue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13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-33089" y="-819472"/>
            <a:ext cx="21130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210822_yoshiya.pp.ppt</a:t>
            </a:r>
            <a:endParaRPr kumimoji="1" lang="ja-JP" altLang="en-US" dirty="0"/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わたしのたましいはあなたをほめたたえ</a:t>
            </a:r>
          </a:p>
        </p:txBody>
      </p:sp>
      <p:sp>
        <p:nvSpPr>
          <p:cNvPr id="11" name="Rectangle 1026"/>
          <p:cNvSpPr txBox="1">
            <a:spLocks noChangeArrowheads="1"/>
          </p:cNvSpPr>
          <p:nvPr/>
        </p:nvSpPr>
        <p:spPr bwMode="auto">
          <a:xfrm>
            <a:off x="0" y="-99392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538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私のたましいはあなたをほめたたえ</a:t>
            </a:r>
            <a:endParaRPr lang="en-US" altLang="ja-JP" sz="1800" dirty="0" smtClean="0">
              <a:solidFill>
                <a:schemeClr val="tx1">
                  <a:lumMod val="6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339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9" name="Text Box 1027"/>
          <p:cNvSpPr txBox="1">
            <a:spLocks noChangeArrowheads="1"/>
          </p:cNvSpPr>
          <p:nvPr/>
        </p:nvSpPr>
        <p:spPr bwMode="auto">
          <a:xfrm>
            <a:off x="152405" y="620688"/>
            <a:ext cx="8869363" cy="3587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主よあなたの　深さ　広さ　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高さ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　きよさ　すべて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あじわい見つめ　歌うわたし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の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求める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すべて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4900" name="Text Box 1028"/>
          <p:cNvSpPr txBox="1">
            <a:spLocks noChangeArrowheads="1"/>
          </p:cNvSpPr>
          <p:nvPr/>
        </p:nvSpPr>
        <p:spPr bwMode="auto">
          <a:xfrm>
            <a:off x="119093" y="964880"/>
            <a:ext cx="8796337" cy="22115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shuyo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fukasa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hirosa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takasa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kiyosa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ajiwai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mitsume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utau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motomeru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64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464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25946" y="-675456"/>
            <a:ext cx="21130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210822_yoshiya.pp.ppt</a:t>
            </a:r>
            <a:endParaRPr kumimoji="1" lang="ja-JP" altLang="en-US" dirty="0"/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26193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わたしのたましいはあなたをほめたたえ</a:t>
            </a:r>
          </a:p>
        </p:txBody>
      </p:sp>
      <p:sp>
        <p:nvSpPr>
          <p:cNvPr id="11" name="Rectangle 1026"/>
          <p:cNvSpPr txBox="1">
            <a:spLocks noChangeArrowheads="1"/>
          </p:cNvSpPr>
          <p:nvPr/>
        </p:nvSpPr>
        <p:spPr bwMode="auto">
          <a:xfrm>
            <a:off x="0" y="-99392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538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私のたましいはあなたをほめたたえ</a:t>
            </a:r>
            <a:endParaRPr lang="en-US" altLang="ja-JP" sz="1800" dirty="0" smtClean="0">
              <a:solidFill>
                <a:schemeClr val="tx1">
                  <a:lumMod val="6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8726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9" name="Text Box 3">
            <a:extLst>
              <a:ext uri="{FF2B5EF4-FFF2-40B4-BE49-F238E27FC236}">
                <a16:creationId xmlns="" xmlns:a16="http://schemas.microsoft.com/office/drawing/2014/main" id="{02E7E807-78D2-475B-81FB-C2A51D83F7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289520"/>
            <a:ext cx="8856984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やさしいイエスさま　わたしを導いて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どんなけわしい　道でもはなれずにずっと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引きよせて　御腕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の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中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わたしの羊飼いよ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手をとって　かたりかけて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あなたば　愛してくれる</a:t>
            </a:r>
          </a:p>
        </p:txBody>
      </p:sp>
      <p:sp>
        <p:nvSpPr>
          <p:cNvPr id="546820" name="Text Box 5">
            <a:extLst>
              <a:ext uri="{FF2B5EF4-FFF2-40B4-BE49-F238E27FC236}">
                <a16:creationId xmlns="" xmlns:a16="http://schemas.microsoft.com/office/drawing/2014/main" id="{D5080BE8-A1A2-4E0F-A3FC-92B3E8D4C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546821" name="Text Box 6">
            <a:extLst>
              <a:ext uri="{FF2B5EF4-FFF2-40B4-BE49-F238E27FC236}">
                <a16:creationId xmlns="" xmlns:a16="http://schemas.microsoft.com/office/drawing/2014/main" id="{0DDE0304-7FF5-46B4-ADA9-CBE3F3E4B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５</a:t>
            </a:r>
          </a:p>
        </p:txBody>
      </p:sp>
      <p:sp>
        <p:nvSpPr>
          <p:cNvPr id="546822" name="Text Box 9">
            <a:extLst>
              <a:ext uri="{FF2B5EF4-FFF2-40B4-BE49-F238E27FC236}">
                <a16:creationId xmlns="" xmlns:a16="http://schemas.microsoft.com/office/drawing/2014/main" id="{07248BE2-AB9C-44D9-AD29-720D9F065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9560"/>
            <a:ext cx="9144000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Yasashii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iesu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sama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michibiite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donna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kewashii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michi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demo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hanarezu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zutto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hikiyosete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miude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naka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hitsujikai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yo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wo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totte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katarikakete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aisite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kureru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-3373" y="-581962"/>
            <a:ext cx="16401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210905-kota.pptx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わたしのたましいはあなたをほめたたえ</a:t>
            </a: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539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やさしい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イエスさまわたしを導いて</a:t>
            </a:r>
            <a:endParaRPr lang="en-US" altLang="ja-JP" sz="1800" dirty="0" smtClean="0">
              <a:solidFill>
                <a:schemeClr val="bg1">
                  <a:lumMod val="65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741280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1" name="Text Box 1027"/>
          <p:cNvSpPr txBox="1">
            <a:spLocks noChangeArrowheads="1"/>
          </p:cNvSpPr>
          <p:nvPr/>
        </p:nvSpPr>
        <p:spPr bwMode="auto">
          <a:xfrm>
            <a:off x="137789" y="476672"/>
            <a:ext cx="8898707" cy="50875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>
              <a:defRPr/>
            </a:pPr>
            <a:r>
              <a:rPr kumimoji="0" lang="ja-JP" altLang="en-US" sz="3600" baseline="0" dirty="0" smtClean="0">
                <a:solidFill>
                  <a:srgbClr val="FFFFFF"/>
                </a:solidFill>
              </a:rPr>
              <a:t>あなたは　天地をこえて　高く</a:t>
            </a:r>
            <a:endParaRPr kumimoji="0" lang="en-US" altLang="ja-JP" sz="3600" baseline="0" dirty="0" smtClean="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kumimoji="0" lang="ja-JP" altLang="en-US" sz="3600" baseline="0" dirty="0" smtClean="0">
                <a:solidFill>
                  <a:srgbClr val="FFFFFF"/>
                </a:solidFill>
              </a:rPr>
              <a:t>神々を無とし　見下ろす 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kumimoji="0" lang="en-US" altLang="ja-JP" sz="3600" baseline="0" dirty="0" smtClean="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kumimoji="0" lang="ja-JP" altLang="en-US" sz="3600" baseline="0" dirty="0" smtClean="0">
                <a:solidFill>
                  <a:srgbClr val="FFFFFF"/>
                </a:solidFill>
              </a:rPr>
              <a:t>賛美します　声高く　王の王を　ほめよ</a:t>
            </a:r>
            <a:endParaRPr kumimoji="0" lang="en-US" altLang="ja-JP" sz="3600" baseline="0" dirty="0" smtClean="0">
              <a:solidFill>
                <a:srgbClr val="FFFFFF"/>
              </a:solidFill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kumimoji="0" lang="ja-JP" altLang="en-US" sz="3600" baseline="0" dirty="0" smtClean="0">
                <a:solidFill>
                  <a:srgbClr val="FFFFFF"/>
                </a:solidFill>
              </a:rPr>
              <a:t>賛美します　声高く　王の王を　ほめよ</a:t>
            </a:r>
            <a:r>
              <a:rPr lang="en-US" altLang="ja-JP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</a:br>
            <a:endParaRPr lang="en-US" altLang="ja-JP" sz="36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739332" name="Text Box 1028"/>
          <p:cNvSpPr txBox="1">
            <a:spLocks noChangeArrowheads="1"/>
          </p:cNvSpPr>
          <p:nvPr/>
        </p:nvSpPr>
        <p:spPr bwMode="auto">
          <a:xfrm>
            <a:off x="193737" y="845740"/>
            <a:ext cx="8786811" cy="47184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>
              <a:defRPr/>
            </a:pPr>
            <a:r>
              <a:rPr kumimoji="0" lang="de-DE" sz="3600" baseline="0" dirty="0" smtClean="0">
                <a:solidFill>
                  <a:srgbClr val="ADADEB"/>
                </a:solidFill>
                <a:latin typeface="ＭＳ Ｐゴシック" pitchFamily="50" charset="-128"/>
              </a:rPr>
              <a:t>anata wa tenchi wo koete takaku</a:t>
            </a:r>
            <a:endParaRPr lang="en-US" altLang="ja-JP" sz="3600" baseline="0" dirty="0" smtClean="0">
              <a:solidFill>
                <a:srgbClr val="ADADEB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k</a:t>
            </a:r>
            <a:r>
              <a:rPr lang="pl-PL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amigami wo mutoshi miorosu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Sanbi shimasu </a:t>
            </a:r>
            <a:r>
              <a:rPr lang="de-DE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k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oe takaku </a:t>
            </a:r>
          </a:p>
          <a:p>
            <a:pPr algn="ctr">
              <a:defRPr/>
            </a:pPr>
            <a:r>
              <a:rPr lang="de-DE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 no oo wo homeyo</a:t>
            </a:r>
          </a:p>
          <a:p>
            <a:pPr algn="ctr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Sanbi shimasu </a:t>
            </a:r>
            <a:r>
              <a:rPr lang="de-DE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k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oe takaku </a:t>
            </a:r>
          </a:p>
          <a:p>
            <a:pPr algn="ctr">
              <a:defRPr/>
            </a:pPr>
            <a:r>
              <a:rPr lang="de-DE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oo no oo wo </a:t>
            </a:r>
            <a:r>
              <a:rPr lang="de-DE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homeyo</a:t>
            </a:r>
            <a:endParaRPr lang="de-DE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>
              <a:defRPr/>
            </a:pP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393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>
              <a:defRPr/>
            </a:pPr>
            <a:r>
              <a:rPr lang="en-US" altLang="ja-JP" sz="1000" baseline="0" smtClean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393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charset="0"/>
                <a:ea typeface="ＭＳ Ｐゴシック" charset="0"/>
              </a:rPr>
              <a:t>４</a:t>
            </a:r>
            <a:endParaRPr lang="en-US" altLang="ja-JP" sz="1000" baseline="0">
              <a:solidFill>
                <a:srgbClr val="000000"/>
              </a:solidFill>
              <a:latin typeface="ＭＳ Ｐゴシック" charset="0"/>
              <a:ea typeface="ＭＳ Ｐゴシック" charset="0"/>
            </a:endParaRPr>
          </a:p>
        </p:txBody>
      </p:sp>
      <p:sp>
        <p:nvSpPr>
          <p:cNvPr id="837638" name="テキスト ボックス 1"/>
          <p:cNvSpPr txBox="1">
            <a:spLocks noChangeArrowheads="1"/>
          </p:cNvSpPr>
          <p:nvPr/>
        </p:nvSpPr>
        <p:spPr bwMode="auto">
          <a:xfrm>
            <a:off x="0" y="-747464"/>
            <a:ext cx="16557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bg1"/>
                </a:solidFill>
              </a:rPr>
              <a:t>20210919.ppt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あなたはてん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ちを</a:t>
            </a:r>
            <a:r>
              <a:rPr kumimoji="0" lang="ja-JP" altLang="en-US" sz="1000" baseline="0" dirty="0">
                <a:latin typeface="ＭＳ Ｐゴシック" pitchFamily="50" charset="-128"/>
              </a:rPr>
              <a:t>こえたたかく</a:t>
            </a: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540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あなたは　天地をこえて　高く</a:t>
            </a:r>
            <a:endParaRPr lang="en-US" altLang="ja-JP" sz="1800" dirty="0" smtClean="0">
              <a:solidFill>
                <a:schemeClr val="bg1">
                  <a:lumMod val="65000"/>
                </a:schemeClr>
              </a:solidFill>
              <a:latin typeface="ＭＳ Ｐゴシック" charset="0"/>
            </a:endParaRPr>
          </a:p>
        </p:txBody>
      </p:sp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59" name="Text Box 3"/>
          <p:cNvSpPr txBox="1">
            <a:spLocks noChangeArrowheads="1"/>
          </p:cNvSpPr>
          <p:nvPr/>
        </p:nvSpPr>
        <p:spPr bwMode="auto">
          <a:xfrm>
            <a:off x="173272" y="620688"/>
            <a:ext cx="8796337" cy="5518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さあ　賛美しよう　救い主　イエスに</a:t>
            </a:r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ホサナ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たたえよう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　賛美しよう　救いの岩</a:t>
            </a:r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ホサナ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ささげよう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itchFamily="50" charset="-128"/>
              </a:rPr>
              <a:t>　賛美しよう　救いの岩に</a:t>
            </a:r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38660" name="Text Box 4"/>
          <p:cNvSpPr txBox="1">
            <a:spLocks noChangeArrowheads="1"/>
          </p:cNvSpPr>
          <p:nvPr/>
        </p:nvSpPr>
        <p:spPr bwMode="auto">
          <a:xfrm>
            <a:off x="173272" y="1021773"/>
            <a:ext cx="8796337" cy="5195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shiyoo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sukuinushi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hosana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tataeyoo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shiyoo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sukui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iwa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hosana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tataeyoo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shiyoo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sukui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iwa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386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8386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</a:p>
        </p:txBody>
      </p:sp>
      <p:sp>
        <p:nvSpPr>
          <p:cNvPr id="838664" name="テキスト ボックス 1"/>
          <p:cNvSpPr txBox="1">
            <a:spLocks noChangeArrowheads="1"/>
          </p:cNvSpPr>
          <p:nvPr/>
        </p:nvSpPr>
        <p:spPr bwMode="auto">
          <a:xfrm>
            <a:off x="0" y="-747464"/>
            <a:ext cx="13119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solidFill>
                  <a:schemeClr val="bg1"/>
                </a:solidFill>
              </a:rPr>
              <a:t>20211010.ppt</a:t>
            </a:r>
            <a:endParaRPr lang="ja-JP" altLang="en-US" dirty="0">
              <a:solidFill>
                <a:schemeClr val="bg1"/>
              </a:solidFill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さあさんびし</a:t>
            </a:r>
            <a:r>
              <a:rPr kumimoji="0" lang="ja-JP" altLang="en-US" sz="1000" baseline="0" dirty="0">
                <a:latin typeface="ＭＳ Ｐゴシック" pitchFamily="50" charset="-128"/>
              </a:rPr>
              <a:t>ようすくいぬしいえすに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541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さあ賛美しよう救い主イエス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に</a:t>
            </a:r>
            <a:endParaRPr lang="en-US" altLang="ja-JP" sz="1800" dirty="0" smtClean="0">
              <a:solidFill>
                <a:schemeClr val="bg1">
                  <a:lumMod val="65000"/>
                </a:schemeClr>
              </a:solidFill>
              <a:latin typeface="ＭＳ Ｐゴシック" charset="0"/>
            </a:endParaRPr>
          </a:p>
        </p:txBody>
      </p:sp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9" name="Text Box 3"/>
          <p:cNvSpPr txBox="1">
            <a:spLocks noChangeArrowheads="1"/>
          </p:cNvSpPr>
          <p:nvPr/>
        </p:nvSpPr>
        <p:spPr bwMode="auto">
          <a:xfrm>
            <a:off x="174629" y="333493"/>
            <a:ext cx="8869363" cy="6151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イエスの愛</a:t>
            </a:r>
            <a:r>
              <a:rPr lang="en-US" altLang="ja-JP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 </a:t>
            </a: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地をおおい</a:t>
            </a:r>
            <a:r>
              <a:rPr lang="en-US" altLang="ja-JP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 </a:t>
            </a: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全ての人に注がれる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褒め歌を</a:t>
            </a:r>
            <a:r>
              <a:rPr lang="en-US" altLang="ja-JP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 </a:t>
            </a: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捧げるなら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主はその中にいてくださる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ハレルヤ</a:t>
            </a:r>
            <a:r>
              <a:rPr lang="en-US" altLang="ja-JP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 </a:t>
            </a: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主のまなざしの中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楽しみ喜び賛美捧げる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ハレルヤ</a:t>
            </a:r>
            <a:r>
              <a:rPr lang="en-US" altLang="ja-JP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 </a:t>
            </a: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敵は打ち倒され</a:t>
            </a: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800" baseline="0" dirty="0">
              <a:solidFill>
                <a:prstClr val="white"/>
              </a:solidFill>
              <a:latin typeface="ＭＳ ゴシック" charset="0"/>
              <a:ea typeface="ＭＳ ゴシック" charset="0"/>
              <a:cs typeface="ＭＳ 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ゴシック" charset="0"/>
                <a:ea typeface="ＭＳ ゴシック" charset="0"/>
                <a:cs typeface="ＭＳ ゴシック" charset="0"/>
              </a:rPr>
              <a:t>主の力と勝利もたらされる　ハレルヤ</a:t>
            </a:r>
          </a:p>
        </p:txBody>
      </p:sp>
      <p:sp>
        <p:nvSpPr>
          <p:cNvPr id="700420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700421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５</a:t>
            </a:r>
          </a:p>
        </p:txBody>
      </p:sp>
      <p:sp>
        <p:nvSpPr>
          <p:cNvPr id="700423" name="Text Box 7"/>
          <p:cNvSpPr txBox="1">
            <a:spLocks noChangeArrowheads="1"/>
          </p:cNvSpPr>
          <p:nvPr/>
        </p:nvSpPr>
        <p:spPr bwMode="auto">
          <a:xfrm>
            <a:off x="0" y="731843"/>
            <a:ext cx="9067800" cy="6002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Iesu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no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ai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 chi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wo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ooi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subete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no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hito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sosogareru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homeuta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wo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sasageru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nara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wa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sono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naka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itekudasaru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Hallelujah</a:t>
            </a:r>
            <a:r>
              <a:rPr lang="ja-JP" altLang="en-US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no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manazashi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no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naka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tanoshimi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yorokobi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sanbi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sasageru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Hallelujah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teki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wa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uchitaosare</a:t>
            </a:r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endParaRPr lang="en-US" altLang="ja-JP" sz="2800" baseline="0" dirty="0">
              <a:solidFill>
                <a:srgbClr val="B7DEE8"/>
              </a:solidFill>
              <a:latin typeface="ＭＳ Ｐゴシック" pitchFamily="50" charset="-128"/>
              <a:ea typeface="ＭＳ Ｐ明朝" pitchFamily="18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Shu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no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chikara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to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syoori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</a:t>
            </a:r>
            <a:r>
              <a:rPr lang="en-US" altLang="ja-JP" sz="2800" baseline="0" dirty="0" err="1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motarasareru</a:t>
            </a:r>
            <a:r>
              <a:rPr lang="en-US" altLang="ja-JP" sz="2800" baseline="0" dirty="0">
                <a:solidFill>
                  <a:srgbClr val="B7DEE8"/>
                </a:solidFill>
                <a:latin typeface="ＭＳ Ｐゴシック" pitchFamily="50" charset="-128"/>
                <a:ea typeface="ＭＳ Ｐ明朝" pitchFamily="18" charset="-128"/>
              </a:rPr>
              <a:t> hallelujah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0" y="-675456"/>
            <a:ext cx="18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211128_Yoshiya.ppt</a:t>
            </a:r>
            <a:endParaRPr kumimoji="1" lang="ja-JP" altLang="en-US" dirty="0"/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いえすの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あいちをおおいすべてのひとにそそがれる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542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イエスの愛地をおおい全ての人に注がれる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505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7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8978" y="646481"/>
            <a:ext cx="6652022" cy="3252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　素晴らしい愛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あなたの愛　私にそそぐ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　あなたの赦し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あわれみ恵み　私に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そそぐ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574468" name="Text Box 4">
            <a:extLst>
              <a:ext uri="{FF2B5EF4-FFF2-40B4-BE49-F238E27FC236}">
                <a16:creationId xmlns="" xmlns:a16="http://schemas.microsoft.com/office/drawing/2014/main" id="{19813B34-53F5-4E8C-9109-0F2E73EB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44" y="1040689"/>
            <a:ext cx="8136904" cy="3252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subarashi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nata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sosogu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yurushi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waremi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megumi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sosogu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574469" name="Text Box 5">
            <a:extLst>
              <a:ext uri="{FF2B5EF4-FFF2-40B4-BE49-F238E27FC236}">
                <a16:creationId xmlns="" xmlns:a16="http://schemas.microsoft.com/office/drawing/2014/main" id="{D2319718-A568-4070-8A72-182915653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574470" name="Text Box 6">
            <a:extLst>
              <a:ext uri="{FF2B5EF4-FFF2-40B4-BE49-F238E27FC236}">
                <a16:creationId xmlns="" xmlns:a16="http://schemas.microsoft.com/office/drawing/2014/main" id="{1B8F0EBE-8BEC-439A-AD61-1C008C848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603448"/>
            <a:ext cx="1696298" cy="2797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>
                <a:solidFill>
                  <a:schemeClr val="bg1"/>
                </a:solidFill>
              </a:rPr>
              <a:t>201207-</a:t>
            </a:r>
            <a:r>
              <a:rPr lang="ja-JP" altLang="en-US" dirty="0" smtClean="0">
                <a:solidFill>
                  <a:schemeClr val="bg1"/>
                </a:solidFill>
              </a:rPr>
              <a:t>仰太</a:t>
            </a:r>
            <a:r>
              <a:rPr lang="en-US" altLang="ja-JP" dirty="0" smtClean="0">
                <a:solidFill>
                  <a:schemeClr val="bg1"/>
                </a:solidFill>
              </a:rPr>
              <a:t>.</a:t>
            </a:r>
            <a:r>
              <a:rPr lang="en-US" altLang="ja-JP" dirty="0" err="1" smtClean="0">
                <a:solidFill>
                  <a:schemeClr val="bg1"/>
                </a:solidFill>
              </a:rPr>
              <a:t>pptx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ああすばらしいあいあなたのあいわたしにそそぐ</a:t>
            </a: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543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ああ素晴らしい愛あなたの愛私に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そそぐ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(2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)-A</a:t>
            </a:r>
          </a:p>
        </p:txBody>
      </p:sp>
    </p:spTree>
    <p:extLst>
      <p:ext uri="{BB962C8B-B14F-4D97-AF65-F5344CB8AC3E}">
        <p14:creationId xmlns:p14="http://schemas.microsoft.com/office/powerpoint/2010/main" val="388379605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7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608" y="915920"/>
            <a:ext cx="7272808" cy="3252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あなたの十字架　私のため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いま主よ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受け取る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主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の愛　主の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愛　私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降りそそぐ</a:t>
            </a: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主の愛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すばらしい　受けとる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今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574468" name="Text Box 4">
            <a:extLst>
              <a:ext uri="{FF2B5EF4-FFF2-40B4-BE49-F238E27FC236}">
                <a16:creationId xmlns="" xmlns:a16="http://schemas.microsoft.com/office/drawing/2014/main" id="{19813B34-53F5-4E8C-9109-0F2E73EB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52" y="1400729"/>
            <a:ext cx="8280920" cy="3252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jyujika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tame</a:t>
            </a: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Ima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uketoru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</a:p>
          <a:p>
            <a:pPr algn="ctr" eaLnBrk="1" hangingPunct="1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no ai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  <a:r>
              <a:rPr lang="ja-JP" altLang="en-US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hurisosogu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subarashii</a:t>
            </a:r>
            <a:r>
              <a:rPr lang="ja-JP" altLang="en-US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ketoru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ima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574469" name="Text Box 5">
            <a:extLst>
              <a:ext uri="{FF2B5EF4-FFF2-40B4-BE49-F238E27FC236}">
                <a16:creationId xmlns="" xmlns:a16="http://schemas.microsoft.com/office/drawing/2014/main" id="{D2319718-A568-4070-8A72-182915653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574470" name="Text Box 6">
            <a:extLst>
              <a:ext uri="{FF2B5EF4-FFF2-40B4-BE49-F238E27FC236}">
                <a16:creationId xmlns="" xmlns:a16="http://schemas.microsoft.com/office/drawing/2014/main" id="{1B8F0EBE-8BEC-439A-AD61-1C008C848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４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ああすばらしいあいあなたのあいわたしにそそぐ</a:t>
            </a:r>
          </a:p>
        </p:txBody>
      </p:sp>
      <p:sp>
        <p:nvSpPr>
          <p:cNvPr id="7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543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ああ素晴らしい愛あなたの愛私に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そそぐ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(2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)-B</a:t>
            </a:r>
          </a:p>
        </p:txBody>
      </p:sp>
    </p:spTree>
    <p:extLst>
      <p:ext uri="{BB962C8B-B14F-4D97-AF65-F5344CB8AC3E}">
        <p14:creationId xmlns:p14="http://schemas.microsoft.com/office/powerpoint/2010/main" val="2286176233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0244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79512" y="-819472"/>
            <a:ext cx="11067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211212.ppt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2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)-A</a:t>
            </a:r>
          </a:p>
        </p:txBody>
      </p:sp>
      <p:sp>
        <p:nvSpPr>
          <p:cNvPr id="14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希望の産声君の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ため　聖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なる夜に星と共に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愛が産まれた</a:t>
            </a:r>
            <a:r>
              <a:rPr lang="ja-JP" altLang="en-US" sz="3200" baseline="0" dirty="0" err="1">
                <a:solidFill>
                  <a:srgbClr val="FFFFFF"/>
                </a:solidFill>
                <a:latin typeface="ＭＳ Ｐゴシック" panose="020B0600070205080204" pitchFamily="50" charset="-128"/>
              </a:rPr>
              <a:t>よ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君の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ため　暗く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汚れたこの世界に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  <a:p>
            <a:pPr algn="ctr" eaLnBrk="1" hangingPunct="1">
              <a:defRPr/>
            </a:pP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純白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の夜にこんな僕はいらない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閉め切った</a:t>
            </a:r>
            <a:r>
              <a:rPr lang="en-US" altLang="ja-JP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1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人の部屋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で　生きる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意味問いただす</a:t>
            </a:r>
          </a:p>
        </p:txBody>
      </p:sp>
    </p:spTree>
    <p:extLst>
      <p:ext uri="{BB962C8B-B14F-4D97-AF65-F5344CB8AC3E}">
        <p14:creationId xmlns:p14="http://schemas.microsoft.com/office/powerpoint/2010/main" val="200101154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1268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)-B</a:t>
            </a:r>
          </a:p>
        </p:txBody>
      </p:sp>
      <p:sp>
        <p:nvSpPr>
          <p:cNvPr id="12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この時期寒いん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だ　季節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のせいじゃ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ない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en-US" altLang="ja-JP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Oh silent night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静かにしてよ  孤独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押し付けないで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きよしこの夜  世界</a:t>
            </a:r>
            <a:r>
              <a:rPr lang="ja-JP" altLang="en-US" sz="3200" baseline="0" dirty="0" err="1">
                <a:solidFill>
                  <a:srgbClr val="FFFFFF"/>
                </a:solidFill>
                <a:latin typeface="ＭＳ Ｐゴシック" panose="020B0600070205080204" pitchFamily="50" charset="-128"/>
              </a:rPr>
              <a:t>よ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歌え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Joy </a:t>
            </a:r>
            <a:r>
              <a:rPr lang="en-US" altLang="ja-JP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to the world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と 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君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にも関係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ないない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ない</a:t>
            </a:r>
          </a:p>
        </p:txBody>
      </p:sp>
    </p:spTree>
    <p:extLst>
      <p:ext uri="{BB962C8B-B14F-4D97-AF65-F5344CB8AC3E}">
        <p14:creationId xmlns:p14="http://schemas.microsoft.com/office/powerpoint/2010/main" val="29896080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私はあなたをいやす主である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6009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"I am the God that healeth thee.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am the Lord Your healer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sent my word and I healed your disease,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am the Lord your healer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the God that healeth me.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the Lord my healer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sent Your word and You healed my disease,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You are the Lord my healer"</a:t>
            </a:r>
          </a:p>
        </p:txBody>
      </p:sp>
      <p:sp>
        <p:nvSpPr>
          <p:cNvPr id="2601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601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601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わたしはあなたをいやすしゅである</a:t>
            </a:r>
          </a:p>
        </p:txBody>
      </p:sp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2292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12294" name="Rectangle 6"/>
          <p:cNvSpPr>
            <a:spLocks noGrp="1" noChangeArrowheads="1"/>
          </p:cNvSpPr>
          <p:nvPr>
            <p:ph type="title"/>
          </p:nvPr>
        </p:nvSpPr>
        <p:spPr>
          <a:xfrm>
            <a:off x="152405" y="2191886"/>
            <a:ext cx="8740075" cy="1139825"/>
          </a:xfrm>
          <a:ln/>
        </p:spPr>
        <p:txBody>
          <a:bodyPr/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sz="3600" dirty="0">
                <a:solidFill>
                  <a:srgbClr val="FFFFFF"/>
                </a:solidFill>
              </a:rPr>
              <a:t>希望の産声君のため   </a:t>
            </a:r>
            <a:r>
              <a:rPr lang="en-US" altLang="ja-JP" sz="3600" dirty="0" smtClean="0">
                <a:solidFill>
                  <a:srgbClr val="FFFFFF"/>
                </a:solidFill>
              </a:rPr>
              <a:t/>
            </a:r>
            <a:br>
              <a:rPr lang="en-US" altLang="ja-JP" sz="3600" dirty="0" smtClean="0">
                <a:solidFill>
                  <a:srgbClr val="FFFFFF"/>
                </a:solidFill>
              </a:rPr>
            </a:br>
            <a:r>
              <a:rPr lang="en-US" altLang="ja-JP" sz="3600" dirty="0">
                <a:solidFill>
                  <a:srgbClr val="FFFFFF"/>
                </a:solidFill>
              </a:rPr>
              <a:t/>
            </a:r>
            <a:br>
              <a:rPr lang="en-US" altLang="ja-JP" sz="3600" dirty="0">
                <a:solidFill>
                  <a:srgbClr val="FFFFFF"/>
                </a:solidFill>
              </a:rPr>
            </a:br>
            <a:r>
              <a:rPr lang="ja-JP" sz="3600" dirty="0" smtClean="0">
                <a:solidFill>
                  <a:srgbClr val="FFFFFF"/>
                </a:solidFill>
              </a:rPr>
              <a:t>聖</a:t>
            </a:r>
            <a:r>
              <a:rPr lang="ja-JP" sz="3600" dirty="0">
                <a:solidFill>
                  <a:srgbClr val="FFFFFF"/>
                </a:solidFill>
              </a:rPr>
              <a:t>なる夜に星と共</a:t>
            </a:r>
            <a:r>
              <a:rPr lang="ja-JP" sz="3600" dirty="0" smtClean="0">
                <a:solidFill>
                  <a:srgbClr val="FFFFFF"/>
                </a:solidFill>
              </a:rPr>
              <a:t>に</a:t>
            </a:r>
            <a:r>
              <a:rPr lang="en-US" altLang="ja-JP" sz="3600" dirty="0" smtClean="0">
                <a:solidFill>
                  <a:srgbClr val="FFFFFF"/>
                </a:solidFill>
              </a:rPr>
              <a:t/>
            </a:r>
            <a:br>
              <a:rPr lang="en-US" altLang="ja-JP" sz="3600" dirty="0" smtClean="0">
                <a:solidFill>
                  <a:srgbClr val="FFFFFF"/>
                </a:solidFill>
              </a:rPr>
            </a:br>
            <a:r>
              <a:rPr lang="en-US" sz="3600" dirty="0">
                <a:solidFill>
                  <a:srgbClr val="FFFFFF"/>
                </a:solidFill>
              </a:rPr>
              <a:t/>
            </a:r>
            <a:br>
              <a:rPr lang="en-US" sz="3600" dirty="0">
                <a:solidFill>
                  <a:srgbClr val="FFFFFF"/>
                </a:solidFill>
              </a:rPr>
            </a:br>
            <a:r>
              <a:rPr lang="ja-JP" sz="3600" dirty="0">
                <a:solidFill>
                  <a:srgbClr val="FFFFFF"/>
                </a:solidFill>
              </a:rPr>
              <a:t>愛が産まれた</a:t>
            </a:r>
            <a:r>
              <a:rPr lang="ja-JP" sz="3600" dirty="0" err="1">
                <a:solidFill>
                  <a:srgbClr val="FFFFFF"/>
                </a:solidFill>
              </a:rPr>
              <a:t>よ</a:t>
            </a:r>
            <a:r>
              <a:rPr lang="ja-JP" sz="3600" dirty="0">
                <a:solidFill>
                  <a:srgbClr val="FFFFFF"/>
                </a:solidFill>
              </a:rPr>
              <a:t>君の</a:t>
            </a:r>
            <a:r>
              <a:rPr lang="ja-JP" sz="3600" dirty="0" smtClean="0">
                <a:solidFill>
                  <a:srgbClr val="FFFFFF"/>
                </a:solidFill>
              </a:rPr>
              <a:t>ため</a:t>
            </a:r>
            <a:r>
              <a:rPr lang="en-US" altLang="ja-JP" sz="3600" dirty="0" smtClean="0">
                <a:solidFill>
                  <a:srgbClr val="FFFFFF"/>
                </a:solidFill>
              </a:rPr>
              <a:t/>
            </a:r>
            <a:br>
              <a:rPr lang="en-US" altLang="ja-JP" sz="3600" dirty="0" smtClean="0">
                <a:solidFill>
                  <a:srgbClr val="FFFFFF"/>
                </a:solidFill>
              </a:rPr>
            </a:br>
            <a:r>
              <a:rPr lang="en-US" altLang="ja-JP" sz="3600" dirty="0">
                <a:solidFill>
                  <a:srgbClr val="FFFFFF"/>
                </a:solidFill>
              </a:rPr>
              <a:t/>
            </a:r>
            <a:br>
              <a:rPr lang="en-US" altLang="ja-JP" sz="3600" dirty="0">
                <a:solidFill>
                  <a:srgbClr val="FFFFFF"/>
                </a:solidFill>
              </a:rPr>
            </a:br>
            <a:r>
              <a:rPr lang="ja-JP" sz="3600" dirty="0" smtClean="0">
                <a:solidFill>
                  <a:srgbClr val="FFFFFF"/>
                </a:solidFill>
              </a:rPr>
              <a:t>暗く</a:t>
            </a:r>
            <a:r>
              <a:rPr lang="ja-JP" sz="3600" dirty="0">
                <a:solidFill>
                  <a:srgbClr val="FFFFFF"/>
                </a:solidFill>
              </a:rPr>
              <a:t>汚れたこの世界に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)-C</a:t>
            </a:r>
          </a:p>
        </p:txBody>
      </p:sp>
    </p:spTree>
    <p:extLst>
      <p:ext uri="{BB962C8B-B14F-4D97-AF65-F5344CB8AC3E}">
        <p14:creationId xmlns:p14="http://schemas.microsoft.com/office/powerpoint/2010/main" val="39914562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3316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)-D</a:t>
            </a:r>
          </a:p>
        </p:txBody>
      </p:sp>
      <p:sp>
        <p:nvSpPr>
          <p:cNvPr id="11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光失い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　希望失い　前が見えなくなって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しまい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羊のようにさまよい　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自分勝手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な道に向かってしまい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自分自身を見失ってしまい　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罪の中を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さまよい続けて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この泥沼のような罪責感　誰が僕を助けてくれるの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7200053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4340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)-E</a:t>
            </a:r>
          </a:p>
        </p:txBody>
      </p:sp>
      <p:sp>
        <p:nvSpPr>
          <p:cNvPr id="11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闇の中に住んでいた民は大きな光を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見た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死の陰の地に住んでいた者たちの上に光が昇った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ひとりのみどり</a:t>
            </a:r>
            <a:r>
              <a:rPr lang="ja-JP" altLang="en-US" sz="3200" baseline="0" dirty="0" err="1">
                <a:solidFill>
                  <a:srgbClr val="FFFFFF"/>
                </a:solidFill>
                <a:latin typeface="ＭＳ Ｐゴシック" panose="020B0600070205080204" pitchFamily="50" charset="-128"/>
              </a:rPr>
              <a:t>ごが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私たちのために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生まれた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名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は　不思議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な助言者　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力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ある神　永遠の父　平和の君</a:t>
            </a:r>
          </a:p>
        </p:txBody>
      </p:sp>
    </p:spTree>
    <p:extLst>
      <p:ext uri="{BB962C8B-B14F-4D97-AF65-F5344CB8AC3E}">
        <p14:creationId xmlns:p14="http://schemas.microsoft.com/office/powerpoint/2010/main" val="4151108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)-F</a:t>
            </a:r>
          </a:p>
        </p:txBody>
      </p:sp>
      <p:sp>
        <p:nvSpPr>
          <p:cNvPr id="11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明かり灯せ   世界</a:t>
            </a:r>
            <a:r>
              <a:rPr lang="ja-JP" altLang="en-US" sz="3200" baseline="0" dirty="0" err="1">
                <a:solidFill>
                  <a:srgbClr val="FFFFFF"/>
                </a:solidFill>
                <a:latin typeface="ＭＳ Ｐゴシック" panose="020B0600070205080204" pitchFamily="50" charset="-128"/>
              </a:rPr>
              <a:t>よ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祝え   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御子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が来たの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は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君にも関係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ないない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ない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908927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Text Box 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16388" name="Text Box 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defTabSz="449263">
              <a:buSzPct val="100000"/>
            </a:pPr>
            <a:r>
              <a:rPr kumimoji="0" lang="en-US" sz="1000" baseline="0"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きぼうのうぶごえきみのため</a:t>
            </a: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544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希望の産声君のため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(</a:t>
            </a:r>
            <a:r>
              <a:rPr lang="en-US" altLang="ja-JP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7</a:t>
            </a:r>
            <a:r>
              <a:rPr lang="ja-JP" altLang="en-US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分割</a:t>
            </a: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)-G</a:t>
            </a:r>
          </a:p>
        </p:txBody>
      </p:sp>
      <p:sp>
        <p:nvSpPr>
          <p:cNvPr id="11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絶え間なく続く孤独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辛く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然る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べく気づくドアの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ノック</a:t>
            </a:r>
            <a:endParaRPr lang="en-US" altLang="ja-JP" sz="32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/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傷だらけの手が抱きしめる</a:t>
            </a:r>
            <a:b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2387465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3" name="テキスト ボックス 1"/>
          <p:cNvSpPr txBox="1">
            <a:spLocks noChangeArrowheads="1"/>
          </p:cNvSpPr>
          <p:nvPr/>
        </p:nvSpPr>
        <p:spPr bwMode="auto">
          <a:xfrm>
            <a:off x="-15577" y="-550118"/>
            <a:ext cx="17319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/>
              <a:t>20220116.ppt</a:t>
            </a:r>
            <a:endParaRPr lang="ja-JP" altLang="en-US" dirty="0"/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うるわしいいえ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す</a:t>
            </a:r>
            <a:r>
              <a:rPr kumimoji="0" lang="ja-JP" altLang="en-US" sz="1000" baseline="0" dirty="0">
                <a:latin typeface="ＭＳ Ｐゴシック" pitchFamily="50" charset="-128"/>
              </a:rPr>
              <a:t>なににもかえられない</a:t>
            </a:r>
          </a:p>
        </p:txBody>
      </p:sp>
      <p:sp>
        <p:nvSpPr>
          <p:cNvPr id="5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545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麗しいイエス何にも変えられない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6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536" y="415437"/>
            <a:ext cx="8424936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麗しいイエス 何にも変えられない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どんな宝も  あなたに及ばない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いのちのかぎり  あなたを崇める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あなたがすべて わたしのすべて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闇を照らす まことの光</a:t>
            </a:r>
          </a:p>
          <a:p>
            <a:pPr algn="ctr" eaLnBrk="1" hangingPunct="1">
              <a:defRPr/>
            </a:pPr>
            <a:endParaRPr lang="ja-JP" altLang="en-US" sz="32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栄光あれ 子羊</a:t>
            </a:r>
            <a:r>
              <a:rPr lang="ja-JP" altLang="en-US" sz="32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イエス　あなた</a:t>
            </a:r>
            <a:r>
              <a:rPr lang="ja-JP" altLang="en-US" sz="32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だけが 救い主</a:t>
            </a:r>
          </a:p>
        </p:txBody>
      </p:sp>
      <p:sp>
        <p:nvSpPr>
          <p:cNvPr id="7" name="Text Box 4">
            <a:extLst>
              <a:ext uri="{FF2B5EF4-FFF2-40B4-BE49-F238E27FC236}">
                <a16:creationId xmlns="" xmlns:a16="http://schemas.microsoft.com/office/drawing/2014/main" id="{19813B34-53F5-4E8C-9109-0F2E73EB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900246"/>
            <a:ext cx="8928992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ruwashii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nani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kaerarenai</a:t>
            </a: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don'na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takara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oyobanai</a:t>
            </a: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inochi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kagiri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agameru</a:t>
            </a: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ga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subete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subete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yami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terasu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makoto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hikari</a:t>
            </a: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eikoo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are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kohitsuji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iesu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dake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ga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sukuinushi</a:t>
            </a:r>
            <a:endParaRPr lang="en-US" altLang="ja-JP" sz="32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07" name="テキスト ボックス 1"/>
          <p:cNvSpPr txBox="1">
            <a:spLocks noChangeArrowheads="1"/>
          </p:cNvSpPr>
          <p:nvPr/>
        </p:nvSpPr>
        <p:spPr bwMode="auto">
          <a:xfrm>
            <a:off x="107504" y="-675456"/>
            <a:ext cx="15128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/>
              <a:t>20220220.ppt</a:t>
            </a:r>
            <a:endParaRPr lang="ja-JP" altLang="en-US" dirty="0"/>
          </a:p>
        </p:txBody>
      </p:sp>
      <p:sp>
        <p:nvSpPr>
          <p:cNvPr id="6" name="Rectangle 1026"/>
          <p:cNvSpPr txBox="1">
            <a:spLocks noChangeArrowheads="1"/>
          </p:cNvSpPr>
          <p:nvPr/>
        </p:nvSpPr>
        <p:spPr bwMode="auto">
          <a:xfrm>
            <a:off x="0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546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あなたを愛していますもっと深く知りたい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7" name="Text Box 3">
            <a:extLst>
              <a:ext uri="{FF2B5EF4-FFF2-40B4-BE49-F238E27FC236}">
                <a16:creationId xmlns="" xmlns:a16="http://schemas.microsoft.com/office/drawing/2014/main" id="{1355F919-4231-4617-9696-DF9C6AD5A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12214"/>
            <a:ext cx="914400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あなたを愛して</a:t>
            </a: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います　もっと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深く知りたい</a:t>
            </a:r>
          </a:p>
          <a:p>
            <a:pPr algn="ctr" eaLnBrk="1" hangingPunct="1">
              <a:defRPr/>
            </a:pPr>
            <a:endParaRPr lang="en-US" altLang="ja-JP" sz="28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にかわるものは</a:t>
            </a: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ない　もっと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近く感じたい</a:t>
            </a:r>
          </a:p>
          <a:p>
            <a:pPr algn="ctr" eaLnBrk="1" hangingPunct="1">
              <a:defRPr/>
            </a:pPr>
            <a:endParaRPr lang="en-US" altLang="ja-JP" sz="28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ja-JP" altLang="en-US" sz="28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主</a:t>
            </a:r>
            <a:r>
              <a:rPr lang="ja-JP" altLang="en-US" sz="2800" baseline="0" dirty="0" err="1">
                <a:solidFill>
                  <a:srgbClr val="FFFFFF"/>
                </a:solidFill>
                <a:latin typeface="ＭＳ Ｐゴシック" panose="020B0600070205080204" pitchFamily="50" charset="-128"/>
              </a:rPr>
              <a:t>よ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あなたは　わたしの</a:t>
            </a: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道　義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の太陽　なぐさめ</a:t>
            </a:r>
          </a:p>
          <a:p>
            <a:pPr algn="ctr" eaLnBrk="1" hangingPunct="1">
              <a:defRPr/>
            </a:pPr>
            <a:endParaRPr lang="ja-JP" altLang="en-US" sz="28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希望の光　ゆるがぬ</a:t>
            </a: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土台　</a:t>
            </a:r>
            <a:endParaRPr lang="en-US" altLang="ja-JP" sz="28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は永久に　わがすべて</a:t>
            </a:r>
          </a:p>
        </p:txBody>
      </p:sp>
      <p:sp>
        <p:nvSpPr>
          <p:cNvPr id="8" name="Text Box 4">
            <a:extLst>
              <a:ext uri="{FF2B5EF4-FFF2-40B4-BE49-F238E27FC236}">
                <a16:creationId xmlns="" xmlns:a16="http://schemas.microsoft.com/office/drawing/2014/main" id="{19813B34-53F5-4E8C-9109-0F2E73EB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520" y="900246"/>
            <a:ext cx="9361040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aishite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imasu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moto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fukaku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shiritai</a:t>
            </a:r>
            <a:endParaRPr lang="en-US" altLang="ja-JP" sz="28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kawaru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mono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nai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moto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chikaku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kanjitai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28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Shuyo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watashi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michi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gi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taiyou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nagusame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kibo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o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hikari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yuruganu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dodai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</a:p>
          <a:p>
            <a:pPr algn="ctr" eaLnBrk="1" hangingPunct="1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towani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waga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subete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あなたをあいしていますもっとふかくしりたい</a:t>
            </a:r>
          </a:p>
        </p:txBody>
      </p:sp>
    </p:spTree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3"/>
          <p:cNvSpPr txBox="1">
            <a:spLocks noChangeArrowheads="1"/>
          </p:cNvSpPr>
          <p:nvPr/>
        </p:nvSpPr>
        <p:spPr bwMode="auto">
          <a:xfrm>
            <a:off x="0" y="745083"/>
            <a:ext cx="9144000" cy="546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そのとき　御前に立つ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愛する　聖徒と共に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ありのままのイエスの姿</a:t>
            </a:r>
            <a:r>
              <a:rPr lang="ja-JP" altLang="ja-JP" sz="2800" baseline="0" dirty="0">
                <a:solidFill>
                  <a:srgbClr val="FFFFFF"/>
                </a:solidFill>
                <a:latin typeface="ＭＳ Ｐゴシック" pitchFamily="50" charset="-128"/>
              </a:rPr>
              <a:t>　</a:t>
            </a:r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驚き仰ぎ見る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礼拝します　唯一の神　救い主イエス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あなただけが　私の希望　永遠の命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19459" name="Text Box 4"/>
          <p:cNvSpPr txBox="1">
            <a:spLocks noChangeArrowheads="1"/>
          </p:cNvSpPr>
          <p:nvPr/>
        </p:nvSpPr>
        <p:spPr bwMode="auto">
          <a:xfrm>
            <a:off x="0" y="1010189"/>
            <a:ext cx="9144000" cy="4828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toki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mimae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tatsu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isuru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eito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to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rinomama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Ie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sugata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odoroki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aogi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r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eihai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shimasu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yuiitsu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kami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sukuinushi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esu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nata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dake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kiboo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eien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inochi</a:t>
            </a:r>
            <a:endParaRPr lang="en-US" altLang="ja-JP" sz="28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19460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19461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659229"/>
            <a:ext cx="18809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220227_Yoshiya.ppt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547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そのとき　御前に</a:t>
            </a:r>
            <a:r>
              <a:rPr lang="ja-JP" altLang="en-US" sz="1800" dirty="0" err="1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立つ愛する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聖徒と共に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そのときみまえにたつあいするせいととともに</a:t>
            </a:r>
          </a:p>
        </p:txBody>
      </p:sp>
    </p:spTree>
    <p:extLst>
      <p:ext uri="{BB962C8B-B14F-4D97-AF65-F5344CB8AC3E}">
        <p14:creationId xmlns:p14="http://schemas.microsoft.com/office/powerpoint/2010/main" val="76431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960" y="-683042"/>
            <a:ext cx="18809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220320_Yoshiya.ppt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548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ほふられた子羊に栄光あれ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ほふられた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こひつじに</a:t>
            </a:r>
            <a:r>
              <a:rPr kumimoji="0" lang="ja-JP" altLang="en-US" sz="1000" baseline="0" dirty="0">
                <a:latin typeface="ＭＳ Ｐゴシック" pitchFamily="50" charset="-128"/>
              </a:rPr>
              <a:t>えいこうあれ</a:t>
            </a:r>
          </a:p>
        </p:txBody>
      </p:sp>
      <p:sp>
        <p:nvSpPr>
          <p:cNvPr id="11" name="Text Box 1027">
            <a:extLst>
              <a:ext uri="{FF2B5EF4-FFF2-40B4-BE49-F238E27FC236}">
                <a16:creationId xmlns="" xmlns:a16="http://schemas.microsoft.com/office/drawing/2014/main" id="{376A43FE-B2C1-4576-B2FD-C683EB0BF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690736"/>
            <a:ext cx="8928991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baseline="0" dirty="0">
                <a:solidFill>
                  <a:srgbClr val="FFFFFF"/>
                </a:solidFill>
              </a:rPr>
              <a:t>ほふられた子羊に栄光あれ</a:t>
            </a: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baseline="0" dirty="0">
                <a:solidFill>
                  <a:srgbClr val="FFFFFF"/>
                </a:solidFill>
              </a:rPr>
              <a:t>流された血に</a:t>
            </a:r>
            <a:r>
              <a:rPr lang="ja-JP" altLang="en-US" baseline="0" dirty="0" smtClean="0">
                <a:solidFill>
                  <a:srgbClr val="FFFFFF"/>
                </a:solidFill>
              </a:rPr>
              <a:t>よって　われら</a:t>
            </a:r>
            <a:r>
              <a:rPr lang="ja-JP" altLang="en-US" baseline="0" dirty="0">
                <a:solidFill>
                  <a:srgbClr val="FFFFFF"/>
                </a:solidFill>
              </a:rPr>
              <a:t>は</a:t>
            </a:r>
            <a:r>
              <a:rPr lang="ja-JP" altLang="en-US" baseline="0" dirty="0" smtClean="0">
                <a:solidFill>
                  <a:srgbClr val="FFFFFF"/>
                </a:solidFill>
              </a:rPr>
              <a:t>打ち勝った</a:t>
            </a:r>
            <a:endParaRPr lang="en-US" altLang="ja-JP" baseline="0" dirty="0" smtClean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baseline="0" dirty="0">
                <a:solidFill>
                  <a:srgbClr val="FFFFFF"/>
                </a:solidFill>
              </a:rPr>
              <a:t>今もなお注がれる　主イエスの血潮</a:t>
            </a: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baseline="0" dirty="0">
                <a:solidFill>
                  <a:srgbClr val="FFFFFF"/>
                </a:solidFill>
              </a:rPr>
              <a:t>今もなお　力あるイエス</a:t>
            </a:r>
            <a:r>
              <a:rPr lang="ja-JP" altLang="en-US" baseline="0" dirty="0" smtClean="0">
                <a:solidFill>
                  <a:srgbClr val="FFFFFF"/>
                </a:solidFill>
              </a:rPr>
              <a:t>の　十字架</a:t>
            </a:r>
            <a:r>
              <a:rPr lang="ja-JP" altLang="en-US" baseline="0" dirty="0">
                <a:solidFill>
                  <a:srgbClr val="FFFFFF"/>
                </a:solidFill>
              </a:rPr>
              <a:t>の御わざ</a:t>
            </a:r>
          </a:p>
        </p:txBody>
      </p:sp>
      <p:sp>
        <p:nvSpPr>
          <p:cNvPr id="12" name="Text Box 1028">
            <a:extLst>
              <a:ext uri="{FF2B5EF4-FFF2-40B4-BE49-F238E27FC236}">
                <a16:creationId xmlns="" xmlns:a16="http://schemas.microsoft.com/office/drawing/2014/main" id="{C07C9DC7-D1F6-4378-919D-A67BAB877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5" y="1052736"/>
            <a:ext cx="8928990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baseline="0" dirty="0" err="1">
                <a:solidFill>
                  <a:srgbClr val="CCCCFF"/>
                </a:solidFill>
              </a:rPr>
              <a:t>Hohurareta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kohitujini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eikouare</a:t>
            </a: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baseline="0" dirty="0" err="1">
                <a:solidFill>
                  <a:srgbClr val="CCCCFF"/>
                </a:solidFill>
              </a:rPr>
              <a:t>Nagasareta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</a:rPr>
              <a:t>tiniyotte</a:t>
            </a:r>
            <a:r>
              <a:rPr lang="en-US" altLang="ja-JP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</a:rPr>
              <a:t>wareraha</a:t>
            </a:r>
            <a:r>
              <a:rPr lang="en-US" altLang="ja-JP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utikatta</a:t>
            </a: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 smtClean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baseline="0" dirty="0" err="1">
                <a:solidFill>
                  <a:srgbClr val="CCCCFF"/>
                </a:solidFill>
              </a:rPr>
              <a:t>Imamonao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sosogareru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shu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iesuno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tisio</a:t>
            </a: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baseline="0" dirty="0" err="1">
                <a:solidFill>
                  <a:srgbClr val="CCCCFF"/>
                </a:solidFill>
              </a:rPr>
              <a:t>Imamonao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tikara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aru</a:t>
            </a:r>
            <a:r>
              <a:rPr lang="en-US" altLang="ja-JP" baseline="0" dirty="0">
                <a:solidFill>
                  <a:srgbClr val="CCCCFF"/>
                </a:solidFill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</a:rPr>
              <a:t>iesuno</a:t>
            </a:r>
            <a:r>
              <a:rPr lang="en-US" altLang="ja-JP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</a:rPr>
              <a:t>jujikano</a:t>
            </a:r>
            <a:r>
              <a:rPr lang="en-US" altLang="ja-JP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</a:rPr>
              <a:t>miwaza</a:t>
            </a:r>
            <a:endParaRPr lang="en-US" altLang="ja-JP" baseline="0" dirty="0">
              <a:solidFill>
                <a:srgbClr val="CCCC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151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0" y="-747464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latin typeface="+mn-lt"/>
                <a:ea typeface="+mn-ea"/>
                <a:sym typeface="Helvetica Neue"/>
              </a:rPr>
              <a:t>20220327-01.pptx</a:t>
            </a:r>
            <a:endParaRPr kumimoji="0" lang="ja-JP" altLang="en-US" sz="1600" baseline="0" dirty="0">
              <a:latin typeface="+mn-lt"/>
              <a:ea typeface="+mn-ea"/>
              <a:sym typeface="Helvetica Neue"/>
            </a:endParaRPr>
          </a:p>
        </p:txBody>
      </p:sp>
      <p:sp>
        <p:nvSpPr>
          <p:cNvPr id="4" name="Rectangle 1026"/>
          <p:cNvSpPr txBox="1">
            <a:spLocks noChangeArrowheads="1"/>
          </p:cNvSpPr>
          <p:nvPr/>
        </p:nvSpPr>
        <p:spPr bwMode="auto">
          <a:xfrm>
            <a:off x="-3026" y="24681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549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ほふられた子羊に栄光あれ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0" y="-243408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ほふられた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こひつじに</a:t>
            </a:r>
            <a:r>
              <a:rPr kumimoji="0" lang="ja-JP" altLang="en-US" sz="1000" baseline="0" dirty="0">
                <a:latin typeface="ＭＳ Ｐゴシック" pitchFamily="50" charset="-128"/>
              </a:rPr>
              <a:t>えいこうあれ</a:t>
            </a:r>
          </a:p>
        </p:txBody>
      </p:sp>
      <p:sp>
        <p:nvSpPr>
          <p:cNvPr id="6" name="Text Box 1027"/>
          <p:cNvSpPr txBox="1">
            <a:spLocks noChangeArrowheads="1"/>
          </p:cNvSpPr>
          <p:nvPr/>
        </p:nvSpPr>
        <p:spPr bwMode="auto">
          <a:xfrm>
            <a:off x="274638" y="295395"/>
            <a:ext cx="8869362" cy="548147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御翼の陰に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隠し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力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ある御腕の中に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逆巻く大海を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超え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と共に羽ばたく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我が父</a:t>
            </a:r>
            <a:r>
              <a:rPr lang="ja-JP" altLang="en-US" sz="3600" baseline="0" dirty="0" err="1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よ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王なる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神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静まり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あなたを知る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</p:txBody>
      </p:sp>
      <p:sp>
        <p:nvSpPr>
          <p:cNvPr id="7" name="Text Box 1028"/>
          <p:cNvSpPr txBox="1">
            <a:spLocks noChangeArrowheads="1"/>
          </p:cNvSpPr>
          <p:nvPr/>
        </p:nvSpPr>
        <p:spPr bwMode="auto">
          <a:xfrm>
            <a:off x="274652" y="662107"/>
            <a:ext cx="8796337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mitsubasa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kage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kakushi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Chikara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aru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miude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Sakamaku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ooumi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koe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to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habataku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chichi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ounaru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kami</a:t>
            </a: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shizumari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shiru</a:t>
            </a:r>
            <a:endParaRPr lang="ja-JP" alt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057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インマヌエル</a:t>
            </a:r>
            <a:endParaRPr lang="ja-JP" altLang="en-US" smtClean="0"/>
          </a:p>
        </p:txBody>
      </p:sp>
      <p:sp>
        <p:nvSpPr>
          <p:cNvPr id="2611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インマヌエル　くすしき　その名は　インマヌエル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ともに　おられる　わが神　インマヌエル</a:t>
            </a:r>
          </a:p>
        </p:txBody>
      </p:sp>
      <p:sp>
        <p:nvSpPr>
          <p:cNvPr id="2611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immanuel  kususiki sono na wa  immanuel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tomoni  orareru waga kami  immanuel</a:t>
            </a:r>
          </a:p>
        </p:txBody>
      </p:sp>
      <p:sp>
        <p:nvSpPr>
          <p:cNvPr id="2611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11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611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いんまぬえる</a:t>
            </a:r>
          </a:p>
        </p:txBody>
      </p:sp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ボックス 2"/>
          <p:cNvSpPr txBox="1"/>
          <p:nvPr/>
        </p:nvSpPr>
        <p:spPr>
          <a:xfrm>
            <a:off x="0" y="-819472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latin typeface="+mn-lt"/>
                <a:ea typeface="+mn-ea"/>
                <a:sym typeface="Helvetica Neue"/>
              </a:rPr>
              <a:t>20220327-02.pptx</a:t>
            </a:r>
            <a:endParaRPr kumimoji="0" lang="ja-JP" altLang="en-US" sz="1600" baseline="0" dirty="0">
              <a:latin typeface="+mn-lt"/>
              <a:ea typeface="+mn-ea"/>
              <a:sym typeface="Helvetica Neue"/>
            </a:endParaRPr>
          </a:p>
        </p:txBody>
      </p:sp>
      <p:sp>
        <p:nvSpPr>
          <p:cNvPr id="4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550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キリストの中に憩い信頼と主の力知る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きり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す</a:t>
            </a:r>
            <a:r>
              <a:rPr kumimoji="0" lang="ja-JP" altLang="en-US" sz="1000" baseline="0" dirty="0">
                <a:latin typeface="ＭＳ Ｐゴシック" pitchFamily="50" charset="-128"/>
              </a:rPr>
              <a:t>とのなかにいこいしんらいとしゅのちからしる</a:t>
            </a:r>
          </a:p>
        </p:txBody>
      </p:sp>
      <p:sp>
        <p:nvSpPr>
          <p:cNvPr id="6" name="Text Box 1027"/>
          <p:cNvSpPr txBox="1">
            <a:spLocks noChangeArrowheads="1"/>
          </p:cNvSpPr>
          <p:nvPr/>
        </p:nvSpPr>
        <p:spPr bwMode="auto">
          <a:xfrm>
            <a:off x="274638" y="223387"/>
            <a:ext cx="8869362" cy="608593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キリストの中に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憩い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信頼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と主の力知る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雷鳴り渡る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中</a:t>
            </a:r>
            <a:endParaRPr lang="ja-JP" altLang="en-US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主と共に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羽ばたく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我が父</a:t>
            </a:r>
            <a:r>
              <a:rPr lang="ja-JP" altLang="en-US" sz="3600" baseline="0" dirty="0" err="1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よ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王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なる神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静まりあなたを知る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</p:txBody>
      </p:sp>
      <p:sp>
        <p:nvSpPr>
          <p:cNvPr id="7" name="Text Box 1028"/>
          <p:cNvSpPr txBox="1">
            <a:spLocks noChangeArrowheads="1"/>
          </p:cNvSpPr>
          <p:nvPr/>
        </p:nvSpPr>
        <p:spPr bwMode="auto">
          <a:xfrm>
            <a:off x="274652" y="590099"/>
            <a:ext cx="8796337" cy="4328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kirisuto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ikoi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shinrai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to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chikara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shiru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ikazuchi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nari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wataru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naka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habataku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chichi you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ounaru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kami</a:t>
            </a:r>
          </a:p>
          <a:p>
            <a:pPr algn="ctr" defTabSz="457200" eaLnBrk="1" hangingPunct="1"/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          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 eaLnBrk="1" hangingPunct="1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shizumari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shiru</a:t>
            </a:r>
            <a:endParaRPr lang="ja-JP" altLang="en-US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2051"/>
          <p:cNvSpPr txBox="1">
            <a:spLocks noChangeArrowheads="1"/>
          </p:cNvSpPr>
          <p:nvPr/>
        </p:nvSpPr>
        <p:spPr bwMode="auto">
          <a:xfrm>
            <a:off x="107504" y="260648"/>
            <a:ext cx="8869362" cy="3896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もう</a:t>
            </a:r>
            <a:r>
              <a:rPr lang="en-US" altLang="en-US" sz="3200" baseline="0" dirty="0" err="1">
                <a:solidFill>
                  <a:prstClr val="white"/>
                </a:solidFill>
                <a:latin typeface="ＭＳ Ｐゴシック" pitchFamily="50" charset="-128"/>
              </a:rPr>
              <a:t>振り</a:t>
            </a:r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向かない　もう振り向けない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もうつぶやかない　もうつぶやけない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イエス様と共に歩む　日々はもう　輝いている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いつもイエス様に　愛されてるから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手をあげて　私はあなたを褒め歌う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 eaLnBrk="0" hangingPunct="0"/>
            <a:r>
              <a:rPr lang="ja-JP" altLang="en-US" sz="3200" baseline="0" dirty="0">
                <a:solidFill>
                  <a:prstClr val="white"/>
                </a:solidFill>
                <a:latin typeface="ＭＳ Ｐゴシック" pitchFamily="50" charset="-128"/>
              </a:rPr>
              <a:t>主の愛に　私は満ちてる</a:t>
            </a:r>
            <a:endParaRPr lang="en-US" altLang="ja-JP" sz="3200" baseline="0" dirty="0">
              <a:solidFill>
                <a:prstClr val="white"/>
              </a:solidFill>
              <a:latin typeface="ＭＳ Ｐゴシック" pitchFamily="50" charset="-128"/>
            </a:endParaRPr>
          </a:p>
        </p:txBody>
      </p:sp>
      <p:sp>
        <p:nvSpPr>
          <p:cNvPr id="15363" name="Text Box 2052"/>
          <p:cNvSpPr txBox="1">
            <a:spLocks noChangeArrowheads="1"/>
          </p:cNvSpPr>
          <p:nvPr/>
        </p:nvSpPr>
        <p:spPr bwMode="auto">
          <a:xfrm>
            <a:off x="-180528" y="576727"/>
            <a:ext cx="9577064" cy="422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hurimukanai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hurimukenai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tsubuyakanai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tsubuyakenai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ayumu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hibi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kagayaiteiru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itsumo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aisareteru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home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utau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michiteru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15364" name="Text Box 2053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15365" name="Text Box 2054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71438" y="-747464"/>
            <a:ext cx="18565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220522_yoshiya.ppt</a:t>
            </a:r>
            <a:endParaRPr kumimoji="1" lang="ja-JP" altLang="en-US" dirty="0"/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551</a:t>
            </a:r>
            <a:r>
              <a:rPr lang="ja-JP" altLang="en-US" sz="1800" dirty="0" smtClean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tx1">
                    <a:lumMod val="50000"/>
                  </a:schemeClr>
                </a:solidFill>
                <a:latin typeface="ＭＳ Ｐゴシック" charset="0"/>
              </a:rPr>
              <a:t>もう振り向かないもう振り向けない</a:t>
            </a:r>
            <a:endParaRPr lang="en-US" altLang="ja-JP" sz="1800" dirty="0" smtClean="0">
              <a:solidFill>
                <a:schemeClr val="tx1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もうふりむかないもうふりむけない</a:t>
            </a:r>
          </a:p>
        </p:txBody>
      </p:sp>
    </p:spTree>
    <p:extLst>
      <p:ext uri="{BB962C8B-B14F-4D97-AF65-F5344CB8AC3E}">
        <p14:creationId xmlns:p14="http://schemas.microsoft.com/office/powerpoint/2010/main" val="1061162367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1" name="Text Box 1027">
            <a:extLst>
              <a:ext uri="{FF2B5EF4-FFF2-40B4-BE49-F238E27FC236}">
                <a16:creationId xmlns="" xmlns:a16="http://schemas.microsoft.com/office/drawing/2014/main" id="{6798591D-8804-40CA-A5FF-BD829AF61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8520" y="332656"/>
            <a:ext cx="9352532" cy="4669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イエスよあなたに　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飢えかわいて　</a:t>
            </a:r>
            <a:endParaRPr lang="en-US" altLang="ja-JP" sz="3600" baseline="0" dirty="0" smtClean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御前に</a:t>
            </a: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いのる</a:t>
            </a: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r>
              <a:rPr lang="ja-JP" altLang="ja-JP" sz="3600" kern="100" dirty="0">
                <a:solidFill>
                  <a:srgbClr val="000000"/>
                </a:solidFill>
                <a:latin typeface="+mn-ea"/>
                <a:ea typeface="+mn-ea"/>
                <a:cs typeface="Times New Roman" panose="02020603050405020304" pitchFamily="18" charset="0"/>
              </a:rPr>
              <a:t>十字架の血しおできよめられて　御座のまえに行こう</a:t>
            </a: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十字架の血しおでき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よめられて</a:t>
            </a:r>
            <a:endParaRPr lang="en-US" altLang="ja-JP" sz="3600" baseline="0" dirty="0" smtClean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御座</a:t>
            </a: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のまえに行こう</a:t>
            </a: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かおとかおを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合わせ　あなた</a:t>
            </a: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に会いたい</a:t>
            </a: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FFFFFF"/>
              </a:solidFill>
              <a:latin typeface="+mn-ea"/>
              <a:ea typeface="+mn-ea"/>
            </a:endParaRPr>
          </a:p>
          <a:p>
            <a:pPr algn="ctr" eaLnBrk="1" hangingPunct="1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まことの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+mn-ea"/>
                <a:ea typeface="+mn-ea"/>
              </a:rPr>
              <a:t>聖所で　 あなた</a:t>
            </a:r>
            <a:r>
              <a:rPr lang="ja-JP" altLang="en-US" sz="3600" baseline="0" dirty="0">
                <a:solidFill>
                  <a:srgbClr val="FFFFFF"/>
                </a:solidFill>
                <a:latin typeface="+mn-ea"/>
                <a:ea typeface="+mn-ea"/>
              </a:rPr>
              <a:t>を見上げる</a:t>
            </a:r>
          </a:p>
        </p:txBody>
      </p:sp>
      <p:sp>
        <p:nvSpPr>
          <p:cNvPr id="68612" name="Text Box 1028">
            <a:extLst>
              <a:ext uri="{FF2B5EF4-FFF2-40B4-BE49-F238E27FC236}">
                <a16:creationId xmlns="" xmlns:a16="http://schemas.microsoft.com/office/drawing/2014/main" id="{9A18CC7A-8C97-4CB4-9278-10866EFC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692697"/>
            <a:ext cx="8784976" cy="1872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iesuyo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uekawaite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mimae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inoru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68613" name="Text Box 1029">
            <a:extLst>
              <a:ext uri="{FF2B5EF4-FFF2-40B4-BE49-F238E27FC236}">
                <a16:creationId xmlns="" xmlns:a16="http://schemas.microsoft.com/office/drawing/2014/main" id="{4C0684A8-7E12-49AF-98F7-AD03A5313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68614" name="Text Box 1030">
            <a:extLst>
              <a:ext uri="{FF2B5EF4-FFF2-40B4-BE49-F238E27FC236}">
                <a16:creationId xmlns="" xmlns:a16="http://schemas.microsoft.com/office/drawing/2014/main" id="{66E552FE-F374-4122-AC31-E842CF9B9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819472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220403.pptx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552</a:t>
            </a:r>
            <a:r>
              <a:rPr lang="en-US" altLang="ja-JP" sz="1800" baseline="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 </a:t>
            </a:r>
            <a:r>
              <a:rPr lang="ja-JP" altLang="en-US" sz="180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イエス</a:t>
            </a:r>
            <a:r>
              <a:rPr lang="ja-JP" altLang="en-US" sz="1800" dirty="0" err="1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よ</a:t>
            </a:r>
            <a:r>
              <a:rPr lang="ja-JP" altLang="en-US" sz="1800" dirty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あなたに飢えかわいて御前にいのる</a:t>
            </a:r>
            <a:endParaRPr lang="en-US" altLang="ja-JP" sz="1800" dirty="0" smtClean="0">
              <a:solidFill>
                <a:schemeClr val="bg2">
                  <a:lumMod val="75000"/>
                </a:schemeClr>
              </a:solidFill>
              <a:latin typeface="ＭＳ Ｐゴシック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いえすよ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あなたにうえかわいてみまえにいのる</a:t>
            </a:r>
          </a:p>
        </p:txBody>
      </p:sp>
      <p:sp>
        <p:nvSpPr>
          <p:cNvPr id="11" name="Text Box 1028">
            <a:extLst>
              <a:ext uri="{FF2B5EF4-FFF2-40B4-BE49-F238E27FC236}">
                <a16:creationId xmlns="" xmlns:a16="http://schemas.microsoft.com/office/drawing/2014/main" id="{9A18CC7A-8C97-4CB4-9278-10866EFC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74" y="2708920"/>
            <a:ext cx="8784976" cy="4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jyujika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chishio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de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kiyomerarete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mimae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inoru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Kao to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kao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awase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aitia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Makoto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seijyo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de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miageru</a:t>
            </a:r>
            <a:endParaRPr lang="en-US" altLang="ja-JP" sz="36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42794128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1" name="Text Box 1027">
            <a:extLst>
              <a:ext uri="{FF2B5EF4-FFF2-40B4-BE49-F238E27FC236}">
                <a16:creationId xmlns="" xmlns:a16="http://schemas.microsoft.com/office/drawing/2014/main" id="{6798591D-8804-40CA-A5FF-BD829AF61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881" y="548680"/>
            <a:ext cx="6652022" cy="5650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40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主だけを</a:t>
            </a: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思い</a:t>
            </a:r>
            <a:endParaRPr lang="en-US" altLang="ja-JP" sz="40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主</a:t>
            </a:r>
            <a:r>
              <a:rPr lang="ja-JP" altLang="en-US" sz="40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と愛し合う</a:t>
            </a:r>
            <a:endParaRPr lang="en-US" altLang="ja-JP" sz="40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40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主と共に</a:t>
            </a: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住む</a:t>
            </a:r>
            <a:endParaRPr lang="en-US" altLang="ja-JP" sz="4000" baseline="0" dirty="0" smtClean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panose="020B0600070205080204" pitchFamily="50" charset="-128"/>
              </a:rPr>
              <a:t>ここ</a:t>
            </a:r>
            <a:r>
              <a:rPr lang="ja-JP" altLang="en-US" sz="4000" baseline="0" dirty="0">
                <a:solidFill>
                  <a:srgbClr val="FFFFFF"/>
                </a:solidFill>
                <a:latin typeface="ＭＳ Ｐゴシック" panose="020B0600070205080204" pitchFamily="50" charset="-128"/>
              </a:rPr>
              <a:t>は主の宮</a:t>
            </a:r>
          </a:p>
        </p:txBody>
      </p:sp>
      <p:sp>
        <p:nvSpPr>
          <p:cNvPr id="68612" name="Text Box 1028">
            <a:extLst>
              <a:ext uri="{FF2B5EF4-FFF2-40B4-BE49-F238E27FC236}">
                <a16:creationId xmlns="" xmlns:a16="http://schemas.microsoft.com/office/drawing/2014/main" id="{9A18CC7A-8C97-4CB4-9278-10866EFC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3" y="1081924"/>
            <a:ext cx="8784976" cy="5650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dake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wo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omoi</a:t>
            </a: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to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aisiau</a:t>
            </a: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to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tomoni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sumu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koko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wa</a:t>
            </a: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endParaRPr lang="en-US" altLang="ja-JP" sz="40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algn="ctr" eaLnBrk="1" hangingPunct="1">
              <a:defRPr/>
            </a:pP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0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no </a:t>
            </a:r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miya</a:t>
            </a:r>
            <a:endParaRPr lang="en-US" altLang="ja-JP" sz="40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</p:txBody>
      </p:sp>
      <p:sp>
        <p:nvSpPr>
          <p:cNvPr id="68613" name="Text Box 1029">
            <a:extLst>
              <a:ext uri="{FF2B5EF4-FFF2-40B4-BE49-F238E27FC236}">
                <a16:creationId xmlns="" xmlns:a16="http://schemas.microsoft.com/office/drawing/2014/main" id="{4C0684A8-7E12-49AF-98F7-AD03A5313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★W</a:t>
            </a:r>
          </a:p>
        </p:txBody>
      </p:sp>
      <p:sp>
        <p:nvSpPr>
          <p:cNvPr id="68614" name="Text Box 1030">
            <a:extLst>
              <a:ext uri="{FF2B5EF4-FFF2-40B4-BE49-F238E27FC236}">
                <a16:creationId xmlns="" xmlns:a16="http://schemas.microsoft.com/office/drawing/2014/main" id="{66E552FE-F374-4122-AC31-E842CF9B9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404664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defRPr/>
            </a:pPr>
            <a:r>
              <a:rPr lang="en-US" altLang="ja-JP" sz="1000" baseline="0" dirty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 dirty="0">
                <a:solidFill>
                  <a:srgbClr val="000000"/>
                </a:solidFill>
                <a:latin typeface="ＭＳ Ｐゴシック" panose="020B0600070205080204" pitchFamily="50" charset="-128"/>
              </a:rPr>
              <a:t>４</a:t>
            </a: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8575" y="-719554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1"/>
                </a:solidFill>
              </a:rPr>
              <a:t>220403.pptx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553</a:t>
            </a:r>
            <a:r>
              <a:rPr lang="en-US" altLang="ja-JP" sz="1800" baseline="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 </a:t>
            </a:r>
            <a:r>
              <a:rPr lang="ja-JP" altLang="en-US" sz="1800" dirty="0" smtClean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>
                <a:solidFill>
                  <a:schemeClr val="bg2">
                    <a:lumMod val="75000"/>
                  </a:schemeClr>
                </a:solidFill>
                <a:latin typeface="ＭＳ Ｐゴシック" charset="0"/>
              </a:rPr>
              <a:t>主だけを思い主と愛し合う</a:t>
            </a:r>
            <a:endParaRPr lang="en-US" altLang="ja-JP" sz="1800" dirty="0" smtClean="0">
              <a:solidFill>
                <a:schemeClr val="bg2">
                  <a:lumMod val="75000"/>
                </a:schemeClr>
              </a:solidFill>
              <a:latin typeface="ＭＳ Ｐゴシック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しゅだけをおもいしゅとあいしあう</a:t>
            </a:r>
          </a:p>
        </p:txBody>
      </p:sp>
    </p:spTree>
    <p:extLst>
      <p:ext uri="{BB962C8B-B14F-4D97-AF65-F5344CB8AC3E}">
        <p14:creationId xmlns:p14="http://schemas.microsoft.com/office/powerpoint/2010/main" val="709747164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9" name="Text Box 3"/>
          <p:cNvSpPr txBox="1">
            <a:spLocks noChangeArrowheads="1"/>
          </p:cNvSpPr>
          <p:nvPr/>
        </p:nvSpPr>
        <p:spPr bwMode="auto">
          <a:xfrm>
            <a:off x="-152400" y="370640"/>
            <a:ext cx="9372600" cy="607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土の器　欠けだらけの私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その欠けから　あなたの　光がこぼれ輝く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土の器　ひびだらけの私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そのひびから　あなたの　愛が溢れ流れる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こんな私でさえも　主はそのままで</a:t>
            </a:r>
            <a:r>
              <a:rPr lang="en-US" altLang="ja-JP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　</a:t>
            </a: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愛してくださる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だから今　主の愛に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応えたい　私の全てで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用いてください主よ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2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私にしかできなことが　必ずあるから</a:t>
            </a:r>
            <a:endParaRPr lang="en-US" altLang="ja-JP" sz="22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33860" name="Text Box 4"/>
          <p:cNvSpPr txBox="1">
            <a:spLocks noChangeArrowheads="1"/>
          </p:cNvSpPr>
          <p:nvPr/>
        </p:nvSpPr>
        <p:spPr bwMode="auto">
          <a:xfrm>
            <a:off x="173227" y="645278"/>
            <a:ext cx="8796337" cy="5715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tsuchi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utsuwa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kake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darake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kake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hikari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kobore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kagayaku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tsuchi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utsuwa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hibi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darake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hibi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afure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nagareru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Kon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saemo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sonomama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de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aishite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kudasaru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dakara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kotaetai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subetede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mochiite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kudasai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defTabSz="457200"/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shika</a:t>
            </a:r>
            <a:r>
              <a:rPr lang="en-US" altLang="ja-JP" sz="22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dekinai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koto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kanarazu</a:t>
            </a:r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200" baseline="0" dirty="0" err="1">
                <a:solidFill>
                  <a:srgbClr val="CCCCFF"/>
                </a:solidFill>
                <a:latin typeface="ＭＳ Ｐゴシック" pitchFamily="50" charset="-128"/>
              </a:rPr>
              <a:t>arukara</a:t>
            </a:r>
            <a:endParaRPr lang="en-US" altLang="ja-JP" sz="2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</p:txBody>
      </p:sp>
      <p:sp>
        <p:nvSpPr>
          <p:cNvPr id="6338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338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-16718" y="-757048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220703-ibuki.ppt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554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土の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器欠け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だらけの私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しゅだけをおもいしゅとあいしあう</a:t>
            </a:r>
          </a:p>
        </p:txBody>
      </p:sp>
    </p:spTree>
    <p:extLst>
      <p:ext uri="{BB962C8B-B14F-4D97-AF65-F5344CB8AC3E}">
        <p14:creationId xmlns:p14="http://schemas.microsoft.com/office/powerpoint/2010/main" val="3607526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3"/>
          <p:cNvSpPr txBox="1">
            <a:spLocks noChangeArrowheads="1"/>
          </p:cNvSpPr>
          <p:nvPr/>
        </p:nvSpPr>
        <p:spPr bwMode="auto">
          <a:xfrm>
            <a:off x="152405" y="192088"/>
            <a:ext cx="886936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主</a:t>
            </a:r>
            <a:r>
              <a:rPr lang="ja-JP" altLang="en-US" sz="2600" baseline="0" dirty="0" err="1">
                <a:solidFill>
                  <a:prstClr val="white"/>
                </a:solidFill>
                <a:latin typeface="ＭＳ Ｐゴシック" pitchFamily="50" charset="-128"/>
              </a:rPr>
              <a:t>よ</a:t>
            </a:r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あなたのその御業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偉大な驚くべき御業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万物の支配者なる主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その御名をたたえます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その道は正しく真実　全ての民の王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主</a:t>
            </a:r>
            <a:r>
              <a:rPr lang="ja-JP" altLang="en-US" sz="2600" baseline="0" dirty="0" err="1">
                <a:solidFill>
                  <a:prstClr val="white"/>
                </a:solidFill>
                <a:latin typeface="ＭＳ Ｐゴシック" pitchFamily="50" charset="-128"/>
              </a:rPr>
              <a:t>よ</a:t>
            </a:r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あなたのその御名を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賛美しないものはない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600" baseline="0" dirty="0">
                <a:solidFill>
                  <a:prstClr val="white"/>
                </a:solidFill>
                <a:latin typeface="ＭＳ Ｐゴシック" pitchFamily="50" charset="-128"/>
              </a:rPr>
              <a:t>ただ一人聖なる方の前に　ひれ伏しあがめます</a:t>
            </a:r>
            <a:endParaRPr lang="en-US" altLang="ja-JP" sz="2600" baseline="0" dirty="0">
              <a:solidFill>
                <a:prstClr val="white"/>
              </a:solidFill>
              <a:latin typeface="ＭＳ Ｐゴシック" pitchFamily="50" charset="-128"/>
            </a:endParaRPr>
          </a:p>
        </p:txBody>
      </p:sp>
      <p:sp>
        <p:nvSpPr>
          <p:cNvPr id="20483" name="Text Box 4"/>
          <p:cNvSpPr txBox="1">
            <a:spLocks noChangeArrowheads="1"/>
          </p:cNvSpPr>
          <p:nvPr/>
        </p:nvSpPr>
        <p:spPr bwMode="auto">
          <a:xfrm>
            <a:off x="119252" y="466725"/>
            <a:ext cx="8796337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huyo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dai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odorokubbeki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b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anbutsu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shihai</a:t>
            </a:r>
            <a:r>
              <a:rPr lang="ja-JP" altLang="en-US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ya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naru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tataemasu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onomichi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tadashiku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shinjitsu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tami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oo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sono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mina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anbi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sinai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mono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nai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ada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hitori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seinaru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kata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mae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hirefushi</a:t>
            </a:r>
            <a:r>
              <a:rPr lang="ja-JP" altLang="en-US" sz="2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600" baseline="0" dirty="0" err="1">
                <a:solidFill>
                  <a:srgbClr val="CCCCFF"/>
                </a:solidFill>
                <a:latin typeface="ＭＳ Ｐゴシック" pitchFamily="50" charset="-128"/>
              </a:rPr>
              <a:t>agamemasu</a:t>
            </a:r>
            <a:endParaRPr lang="en-US" altLang="ja-JP" sz="2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0484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20485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88445" y="-747464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220710-ibuki.ppt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555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主</a:t>
            </a:r>
            <a:r>
              <a:rPr lang="ja-JP" altLang="en-US" sz="1800" dirty="0" err="1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よ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あなたのその御業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しゅよ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あなたのそのみわざ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79240460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1" name="Text Box 1027"/>
          <p:cNvSpPr txBox="1">
            <a:spLocks noChangeArrowheads="1"/>
          </p:cNvSpPr>
          <p:nvPr/>
        </p:nvSpPr>
        <p:spPr bwMode="auto">
          <a:xfrm>
            <a:off x="138113" y="594467"/>
            <a:ext cx="8867775" cy="2618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en-US" sz="4000" baseline="0" dirty="0" err="1" smtClean="0">
                <a:solidFill>
                  <a:srgbClr val="FFFFFF"/>
                </a:solidFill>
                <a:latin typeface="ＭＳ Ｐゴシック" charset="0"/>
              </a:rPr>
              <a:t>あなたの御顔を</a:t>
            </a:r>
            <a:endParaRPr lang="en-US" altLang="en-US" sz="4000" baseline="0" dirty="0" smtClean="0">
              <a:solidFill>
                <a:srgbClr val="FFFFFF"/>
              </a:solidFill>
              <a:latin typeface="ＭＳ Ｐ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en-US" sz="4000" baseline="0" dirty="0">
              <a:solidFill>
                <a:srgbClr val="FFFFFF"/>
              </a:solidFill>
              <a:latin typeface="ＭＳ Ｐゴシック" charset="0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en-US" sz="4000" baseline="0" dirty="0" err="1" smtClean="0">
                <a:solidFill>
                  <a:srgbClr val="FFFFFF"/>
                </a:solidFill>
                <a:latin typeface="ＭＳ Ｐゴシック" charset="0"/>
              </a:rPr>
              <a:t>慕い求めます</a:t>
            </a:r>
            <a:endParaRPr lang="en-US" altLang="ja-JP" sz="40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40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40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心を</a:t>
            </a: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尽くして</a:t>
            </a:r>
            <a:endParaRPr lang="en-US" altLang="ja-JP" sz="4000" baseline="0" dirty="0" smtClean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40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ja-JP" altLang="en-US" sz="4000" baseline="0" dirty="0" smtClean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あなた</a:t>
            </a:r>
            <a:r>
              <a:rPr lang="ja-JP" altLang="en-US" sz="4000" baseline="0" dirty="0">
                <a:solidFill>
                  <a:srgbClr val="FFFFFF"/>
                </a:solidFill>
                <a:latin typeface="ＭＳ Ｐゴシック" charset="0"/>
                <a:ea typeface="ＭＳ Ｐゴシック"/>
              </a:rPr>
              <a:t>を愛します</a:t>
            </a:r>
            <a:endParaRPr lang="en-US" altLang="ja-JP" sz="4000" baseline="0" dirty="0">
              <a:solidFill>
                <a:srgbClr val="FFFFFF"/>
              </a:solidFill>
              <a:latin typeface="ＭＳ Ｐゴシック" charset="0"/>
              <a:ea typeface="ＭＳ Ｐゴシック"/>
            </a:endParaRPr>
          </a:p>
        </p:txBody>
      </p:sp>
      <p:sp>
        <p:nvSpPr>
          <p:cNvPr id="713732" name="Text Box 1028"/>
          <p:cNvSpPr txBox="1">
            <a:spLocks noChangeArrowheads="1"/>
          </p:cNvSpPr>
          <p:nvPr/>
        </p:nvSpPr>
        <p:spPr bwMode="auto">
          <a:xfrm>
            <a:off x="174625" y="943450"/>
            <a:ext cx="8796338" cy="284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mikao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lang="en-US" altLang="ja-JP" sz="40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shitai</a:t>
            </a:r>
            <a:r>
              <a:rPr lang="ja-JP" altLang="en-US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motomemasu</a:t>
            </a:r>
            <a:endParaRPr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k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okoro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sukushite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lang="en-US" altLang="ja-JP" sz="40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40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aishimasu</a:t>
            </a:r>
            <a:endParaRPr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13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819472"/>
            <a:ext cx="18229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220724-yoshiya.ppt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556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あなたの御顔を慕い求めます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あなたのみかおをしたいもとめます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42442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Text Box 1027">
            <a:extLst>
              <a:ext uri="{FF2B5EF4-FFF2-40B4-BE49-F238E27FC236}">
                <a16:creationId xmlns="" xmlns:a16="http://schemas.microsoft.com/office/drawing/2014/main" id="{376A43FE-B2C1-4576-B2FD-C683EB0BF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7301" y="332656"/>
            <a:ext cx="665202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うるわしいイエス　何にも代えられない</a:t>
            </a: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どんな宝も あなたにおよばない</a:t>
            </a: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いのちの　限り　あなたをあがめる</a:t>
            </a: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 smtClean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あなたがすべて　私のすべて</a:t>
            </a: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やみを照らす　まことの光</a:t>
            </a: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ja-JP" altLang="en-US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栄光あれ　  子羊   イエス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FFFF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ja-JP" altLang="en-US" sz="2800" baseline="0" dirty="0">
                <a:solidFill>
                  <a:srgbClr val="FFFFFF"/>
                </a:solidFill>
              </a:rPr>
              <a:t>あなただけが　救い主</a:t>
            </a:r>
          </a:p>
        </p:txBody>
      </p:sp>
      <p:sp>
        <p:nvSpPr>
          <p:cNvPr id="53252" name="Text Box 1028">
            <a:extLst>
              <a:ext uri="{FF2B5EF4-FFF2-40B4-BE49-F238E27FC236}">
                <a16:creationId xmlns="" xmlns:a16="http://schemas.microsoft.com/office/drawing/2014/main" id="{C07C9DC7-D1F6-4378-919D-A67BAB877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2511" y="713662"/>
            <a:ext cx="659725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</a:rPr>
              <a:t>Uruwashi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iesu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nani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nimo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kaerarenai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smtClean="0">
                <a:solidFill>
                  <a:srgbClr val="CCCCFF"/>
                </a:solidFill>
              </a:rPr>
              <a:t>Don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na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takaramo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anatani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oyobanai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 smtClean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</a:rPr>
              <a:t>I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nochi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kagiri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anata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wo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agameru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>
                <a:solidFill>
                  <a:srgbClr val="CCCCFF"/>
                </a:solidFill>
              </a:rPr>
              <a:t>Anataga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watashino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subete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</a:rPr>
              <a:t>Yami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wo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terasu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mato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hikari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</a:rPr>
              <a:t>Eikoo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are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kohitsuji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</a:rPr>
              <a:t>iesu</a:t>
            </a: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ja-JP" sz="2800" baseline="0" dirty="0">
              <a:solidFill>
                <a:srgbClr val="CCCCFF"/>
              </a:solidFill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</a:rPr>
              <a:t>Anata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dakega</a:t>
            </a:r>
            <a:r>
              <a:rPr lang="en-US" altLang="ja-JP" sz="2800" baseline="0" dirty="0" smtClean="0">
                <a:solidFill>
                  <a:srgbClr val="CCCCFF"/>
                </a:solidFill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</a:rPr>
              <a:t>sukuinushi</a:t>
            </a:r>
            <a:endParaRPr lang="en-US" altLang="ja-JP" sz="2800" baseline="0" dirty="0">
              <a:solidFill>
                <a:srgbClr val="CCCCFF"/>
              </a:solidFill>
            </a:endParaRPr>
          </a:p>
        </p:txBody>
      </p:sp>
      <p:sp>
        <p:nvSpPr>
          <p:cNvPr id="53253" name="Text Box 1029">
            <a:extLst>
              <a:ext uri="{FF2B5EF4-FFF2-40B4-BE49-F238E27FC236}">
                <a16:creationId xmlns="" xmlns:a16="http://schemas.microsoft.com/office/drawing/2014/main" id="{0DC8FBDF-760B-4FC6-98D5-B9263AE29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★P</a:t>
            </a:r>
          </a:p>
        </p:txBody>
      </p:sp>
      <p:sp>
        <p:nvSpPr>
          <p:cNvPr id="53254" name="Text Box 1030">
            <a:extLst>
              <a:ext uri="{FF2B5EF4-FFF2-40B4-BE49-F238E27FC236}">
                <a16:creationId xmlns="" xmlns:a16="http://schemas.microsoft.com/office/drawing/2014/main" id="{95E7171D-9F58-421F-9CF8-A41F3B2E9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4012" y="381001"/>
            <a:ext cx="357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ja-JP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anose="020B0600070205080204" pitchFamily="50" charset="-128"/>
              </a:rPr>
              <a:t>２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-18231" y="-719554"/>
            <a:ext cx="12170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chemeClr val="bg2">
                    <a:lumMod val="20000"/>
                    <a:lumOff val="80000"/>
                  </a:schemeClr>
                </a:solidFill>
              </a:rPr>
              <a:t>220807.pptx</a:t>
            </a:r>
            <a:endParaRPr kumimoji="1" lang="ja-JP" altLang="en-US" dirty="0">
              <a:solidFill>
                <a:schemeClr val="bg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8" name="Rectangle 1026"/>
          <p:cNvSpPr txBox="1">
            <a:spLocks noChangeArrowheads="1"/>
          </p:cNvSpPr>
          <p:nvPr/>
        </p:nvSpPr>
        <p:spPr bwMode="auto">
          <a:xfrm>
            <a:off x="-3026" y="-47327"/>
            <a:ext cx="88598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557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うるわしいイエス何にも代えられない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0" y="-315416"/>
            <a:ext cx="47545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うるわしいいえ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す</a:t>
            </a:r>
            <a:r>
              <a:rPr kumimoji="0" lang="ja-JP" altLang="en-US" sz="1000" baseline="0" dirty="0">
                <a:latin typeface="ＭＳ Ｐゴシック" pitchFamily="50" charset="-128"/>
              </a:rPr>
              <a:t>なににもかえられない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6750426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78" name="Text Box 3"/>
          <p:cNvSpPr txBox="1">
            <a:spLocks noChangeArrowheads="1"/>
          </p:cNvSpPr>
          <p:nvPr/>
        </p:nvSpPr>
        <p:spPr bwMode="auto">
          <a:xfrm>
            <a:off x="152405" y="260648"/>
            <a:ext cx="8869363" cy="716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ただ行こう　静寂の　その先へ  喜びを　あなたへと　届けたい　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あなたが求めて　いるものは　歌じゃないから 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 私の心　　深くさぐり　 見つめてるから　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 </a:t>
            </a: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心からの賛美へ　　かえります　主イエスあなたへ　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勝手な自分　捨てて　かえります　主イエスあなたへ　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永遠の　王なる主　あなただけにささげたい　全てをこの息さえも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あなたが求めて　いるものは　歌じゃないから </a:t>
            </a:r>
          </a:p>
          <a:p>
            <a:pPr algn="ctr"/>
            <a:endParaRPr lang="ja-JP" altLang="en-US" sz="3200" dirty="0">
              <a:solidFill>
                <a:schemeClr val="bg1"/>
              </a:solidFill>
            </a:endParaRP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 私の心　　深くさぐり　 見つめてるから　</a:t>
            </a:r>
          </a:p>
          <a:p>
            <a:pPr algn="ctr"/>
            <a:r>
              <a:rPr lang="ja-JP" altLang="en-US" sz="32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843779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843780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5" name="テキスト ボックス 4"/>
          <p:cNvSpPr txBox="1"/>
          <p:nvPr/>
        </p:nvSpPr>
        <p:spPr>
          <a:xfrm>
            <a:off x="-324544" y="-952261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20220814.pptx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6" name="Rectangle 1026"/>
          <p:cNvSpPr txBox="1">
            <a:spLocks noChangeArrowheads="1"/>
          </p:cNvSpPr>
          <p:nvPr/>
        </p:nvSpPr>
        <p:spPr bwMode="auto">
          <a:xfrm>
            <a:off x="-3026" y="-91337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558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ただ行こう静寂のその先へ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ただいこうせいじゃくのそのさきへ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304805" y="503238"/>
            <a:ext cx="8869363" cy="7075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tada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ikoo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seijyaku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sono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saki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e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yorokobi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e to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todoketai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ga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motomete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iru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monowa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uta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jyanai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watashi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kokoro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fukaku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saguri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mitsumeteru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 </a:t>
            </a: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Kokoro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sanbi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e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kaerimasu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shu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iesu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e</a:t>
            </a:r>
            <a:r>
              <a:rPr lang="ja-JP" altLang="en-US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　　</a:t>
            </a:r>
          </a:p>
          <a:p>
            <a:pPr algn="ctr"/>
            <a:endParaRPr lang="ja-JP" altLang="en-US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Kattena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jibun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sutete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kaerimasu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shu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iesu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e</a:t>
            </a: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Eien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oonaru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shu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dake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ni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sasagetai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subete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kono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iki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saemo</a:t>
            </a:r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ga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motomete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iru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mono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uta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jyanai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endParaRPr lang="en-US" altLang="ja-JP" sz="3200" dirty="0" smtClean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ja-JP" altLang="en-US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　</a:t>
            </a:r>
          </a:p>
          <a:p>
            <a:pPr algn="ctr"/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watashi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kokoro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fukaku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saguri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mitsumeteru</a:t>
            </a:r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320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endParaRPr lang="en-US" altLang="ja-JP" sz="320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ja-JP" sz="320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</a:p>
        </p:txBody>
      </p:sp>
    </p:spTree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02" name="Text Box 3"/>
          <p:cNvSpPr txBox="1">
            <a:spLocks noChangeArrowheads="1"/>
          </p:cNvSpPr>
          <p:nvPr/>
        </p:nvSpPr>
        <p:spPr bwMode="auto">
          <a:xfrm>
            <a:off x="152405" y="692696"/>
            <a:ext cx="8869363" cy="57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 dirty="0" smtClean="0">
                <a:solidFill>
                  <a:srgbClr val="FFFFFF"/>
                </a:solidFill>
              </a:rPr>
              <a:t>もっと</a:t>
            </a:r>
            <a:r>
              <a:rPr lang="ja-JP" altLang="en-US" sz="4000" baseline="0" dirty="0">
                <a:solidFill>
                  <a:srgbClr val="FFFFFF"/>
                </a:solidFill>
              </a:rPr>
              <a:t>あなたに　ささげたいから　</a:t>
            </a:r>
            <a:endParaRPr lang="en-US" altLang="ja-JP" sz="4000" baseline="0" dirty="0" smtClean="0">
              <a:solidFill>
                <a:srgbClr val="FFFFFF"/>
              </a:solidFill>
            </a:endParaRPr>
          </a:p>
          <a:p>
            <a:pPr algn="ctr" eaLnBrk="1" hangingPunct="1"/>
            <a:endParaRPr lang="en-US" altLang="ja-JP" sz="4000" baseline="0" dirty="0">
              <a:solidFill>
                <a:srgbClr val="FFFFFF"/>
              </a:solidFill>
            </a:endParaRPr>
          </a:p>
          <a:p>
            <a:pPr algn="ctr" eaLnBrk="1" hangingPunct="1"/>
            <a:r>
              <a:rPr lang="ja-JP" altLang="en-US" sz="4000" baseline="0" dirty="0" smtClean="0">
                <a:solidFill>
                  <a:srgbClr val="FFFFFF"/>
                </a:solidFill>
              </a:rPr>
              <a:t>賛美</a:t>
            </a:r>
            <a:r>
              <a:rPr lang="ja-JP" altLang="en-US" sz="4000" baseline="0" dirty="0">
                <a:solidFill>
                  <a:srgbClr val="FFFFFF"/>
                </a:solidFill>
              </a:rPr>
              <a:t>を</a:t>
            </a:r>
            <a:endParaRPr lang="en-US" altLang="ja-JP" sz="4000" baseline="0" dirty="0">
              <a:solidFill>
                <a:srgbClr val="FFFFFF"/>
              </a:solidFill>
            </a:endParaRPr>
          </a:p>
          <a:p>
            <a:pPr algn="ctr" eaLnBrk="1" hangingPunct="1"/>
            <a:endParaRPr lang="it-IT" altLang="ja-JP" sz="4000" baseline="0" dirty="0" smtClean="0">
              <a:solidFill>
                <a:srgbClr val="D2D2F4"/>
              </a:solidFill>
              <a:latin typeface="Arial" pitchFamily="34" charset="0"/>
              <a:ea typeface="ＭＳ 明朝" pitchFamily="17" charset="-128"/>
              <a:cs typeface="Arial" pitchFamily="34" charset="0"/>
            </a:endParaRPr>
          </a:p>
          <a:p>
            <a:pPr algn="ctr" eaLnBrk="1" hangingPunct="1"/>
            <a:endParaRPr lang="it-IT" altLang="ja-JP" sz="4000" baseline="0" dirty="0">
              <a:solidFill>
                <a:srgbClr val="D2D2F4"/>
              </a:solidFill>
              <a:latin typeface="Arial" pitchFamily="34" charset="0"/>
              <a:ea typeface="ＭＳ 明朝" pitchFamily="17" charset="-128"/>
              <a:cs typeface="Arial" pitchFamily="34" charset="0"/>
            </a:endParaRPr>
          </a:p>
          <a:p>
            <a:pPr algn="ctr" eaLnBrk="1" hangingPunct="1"/>
            <a:r>
              <a:rPr lang="ja-JP" altLang="en-US" sz="4000" baseline="0" dirty="0">
                <a:solidFill>
                  <a:srgbClr val="FFFFFF"/>
                </a:solidFill>
              </a:rPr>
              <a:t>私の心　見つめて</a:t>
            </a:r>
            <a:r>
              <a:rPr lang="ja-JP" altLang="en-US" sz="4000" baseline="0" dirty="0" smtClean="0">
                <a:solidFill>
                  <a:srgbClr val="FFFFFF"/>
                </a:solidFill>
              </a:rPr>
              <a:t>ください</a:t>
            </a:r>
            <a:endParaRPr lang="en-US" altLang="ja-JP" sz="4000" baseline="0" dirty="0">
              <a:solidFill>
                <a:srgbClr val="FFFFFF"/>
              </a:solidFill>
            </a:endParaRPr>
          </a:p>
        </p:txBody>
      </p:sp>
      <p:sp>
        <p:nvSpPr>
          <p:cNvPr id="844803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844804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５</a:t>
            </a:r>
          </a:p>
        </p:txBody>
      </p:sp>
      <p:sp>
        <p:nvSpPr>
          <p:cNvPr id="5" name="テキスト ボックス 4"/>
          <p:cNvSpPr txBox="1"/>
          <p:nvPr/>
        </p:nvSpPr>
        <p:spPr>
          <a:xfrm>
            <a:off x="-14808" y="-819472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20220814.pptx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6" name="Rectangle 1026"/>
          <p:cNvSpPr txBox="1">
            <a:spLocks noChangeArrowheads="1"/>
          </p:cNvSpPr>
          <p:nvPr/>
        </p:nvSpPr>
        <p:spPr bwMode="auto">
          <a:xfrm>
            <a:off x="-3026" y="-91337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559</a:t>
            </a:r>
            <a:r>
              <a:rPr lang="ja-JP" altLang="en-US" sz="1800" dirty="0">
                <a:solidFill>
                  <a:schemeClr val="bg1">
                    <a:lumMod val="65000"/>
                  </a:schemeClr>
                </a:solidFill>
                <a:latin typeface="ＭＳ Ｐゴシック" charset="0"/>
              </a:rPr>
              <a:t>　もっとあなたにささげたいから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もっとあなたにささげたいから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263227" y="1123926"/>
            <a:ext cx="8869363" cy="57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Motto </a:t>
            </a:r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anata</a:t>
            </a:r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4000" baseline="0" dirty="0" err="1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ni</a:t>
            </a:r>
            <a:r>
              <a:rPr lang="en-US" altLang="ja-JP" sz="4000" baseline="0" dirty="0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sasagetai</a:t>
            </a:r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4000" baseline="0" dirty="0" err="1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kara</a:t>
            </a:r>
            <a:r>
              <a:rPr lang="en-US" altLang="ja-JP" sz="4000" baseline="0" dirty="0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</a:p>
          <a:p>
            <a:pPr algn="ctr" eaLnBrk="1" hangingPunct="1"/>
            <a:endParaRPr lang="en-US" altLang="ja-JP" sz="4000" baseline="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 eaLnBrk="1" hangingPunct="1"/>
            <a:r>
              <a:rPr lang="en-US" altLang="ja-JP" sz="4000" baseline="0" dirty="0" err="1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sanbi</a:t>
            </a:r>
            <a:r>
              <a:rPr lang="en-US" altLang="ja-JP" sz="4000" baseline="0" dirty="0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4000" baseline="0" dirty="0" err="1" smtClean="0">
                <a:solidFill>
                  <a:schemeClr val="accent2">
                    <a:lumMod val="40000"/>
                    <a:lumOff val="60000"/>
                  </a:schemeClr>
                </a:solidFill>
              </a:rPr>
              <a:t>wo</a:t>
            </a:r>
            <a:endParaRPr lang="en-US" altLang="ja-JP" sz="4000" baseline="0" dirty="0" smtClean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 eaLnBrk="1" hangingPunct="1"/>
            <a:endParaRPr lang="en-US" altLang="ja-JP" sz="4000" baseline="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 eaLnBrk="1" hangingPunct="1"/>
            <a:endParaRPr lang="en-US" altLang="ja-JP" sz="4000" baseline="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 eaLnBrk="1" hangingPunct="1"/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Watashi</a:t>
            </a:r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no </a:t>
            </a:r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kokoro</a:t>
            </a:r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mitsumete</a:t>
            </a:r>
            <a:r>
              <a:rPr lang="en-US" altLang="ja-JP" sz="4000" baseline="0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ja-JP" sz="4000" baseline="0" dirty="0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kudasai</a:t>
            </a:r>
            <a:endParaRPr lang="en-US" altLang="ja-JP" sz="4000" baseline="0" dirty="0"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057 C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インマヌエル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6214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"EMMANUEL, EMMANUEL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HIS NAME IS CALLED EMMANUEL 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GOD WITH US REVEALED IN US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HIS NAME IS CALLED EMMANUEL.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EMMANUEL, EMMANUEL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YOUR NAME IS CALLED EMMANUEL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GOD WITH US REVEALED IN US </a:t>
            </a:r>
          </a:p>
          <a:p>
            <a:pPr algn="ctr" eaLnBrk="1" hangingPunct="1"/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YOUR NAME IS CALLED EMMANUEL.</a:t>
            </a:r>
            <a:b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baseline="0">
                <a:solidFill>
                  <a:schemeClr val="bg1"/>
                </a:solidFill>
                <a:latin typeface="ＭＳ Ｐゴシック" pitchFamily="50" charset="-128"/>
              </a:rPr>
              <a:t>"</a:t>
            </a:r>
          </a:p>
        </p:txBody>
      </p:sp>
      <p:sp>
        <p:nvSpPr>
          <p:cNvPr id="2621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21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621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いんまぬえる</a:t>
            </a:r>
          </a:p>
        </p:txBody>
      </p:sp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9" name="Text Box 1027"/>
          <p:cNvSpPr txBox="1">
            <a:spLocks noChangeArrowheads="1"/>
          </p:cNvSpPr>
          <p:nvPr/>
        </p:nvSpPr>
        <p:spPr bwMode="auto">
          <a:xfrm>
            <a:off x="152405" y="616669"/>
            <a:ext cx="8869363" cy="569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主よ私は飢え渇いて　今ここに来ました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主よあなたに　両手あげて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ここらからあがめます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主よあなただけが　私を満たしてくださる方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主よあなただけに　賛美の歌を捧げます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4900" name="Text Box 1028"/>
          <p:cNvSpPr txBox="1">
            <a:spLocks noChangeArrowheads="1"/>
          </p:cNvSpPr>
          <p:nvPr/>
        </p:nvSpPr>
        <p:spPr bwMode="auto">
          <a:xfrm>
            <a:off x="119297" y="946869"/>
            <a:ext cx="8796337" cy="557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watashiwa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kawaite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koko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kimashita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ryoote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agamemasu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o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dakega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mitashite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kudasaru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kata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anatadake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sanbi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64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464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-3026" y="-700867"/>
            <a:ext cx="21820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220925_-yoshiya.pp.ppt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-3026" y="-11197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560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ただ行こう静寂のその先へ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しゅよ</a:t>
            </a:r>
            <a:r>
              <a:rPr kumimoji="0" lang="ja-JP" altLang="en-US" sz="1000" baseline="0" dirty="0">
                <a:latin typeface="ＭＳ Ｐゴシック" pitchFamily="50" charset="-128"/>
              </a:rPr>
              <a:t>わたしはうえかわいていまここにきました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61987598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9" name="Text Box 1027"/>
          <p:cNvSpPr txBox="1">
            <a:spLocks noChangeArrowheads="1"/>
          </p:cNvSpPr>
          <p:nvPr/>
        </p:nvSpPr>
        <p:spPr bwMode="auto">
          <a:xfrm>
            <a:off x="152405" y="498542"/>
            <a:ext cx="8869363" cy="18407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ともに集まり　主イエスを求める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我らは受けよう　聖霊の御わざを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燃やしたまえ　燃やしたまえ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聖霊のほのおで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イエスの栄光　あらわすため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燃やしたまえ</a:t>
            </a:r>
            <a:endParaRPr lang="en-US" altLang="ja-JP" sz="28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64900" name="Text Box 1028"/>
          <p:cNvSpPr txBox="1">
            <a:spLocks noChangeArrowheads="1"/>
          </p:cNvSpPr>
          <p:nvPr/>
        </p:nvSpPr>
        <p:spPr bwMode="auto">
          <a:xfrm>
            <a:off x="119297" y="764704"/>
            <a:ext cx="8796337" cy="46103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tomo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atsumari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arera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ukeyoo</a:t>
            </a:r>
            <a:r>
              <a:rPr lang="ja-JP" alt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seirei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miwaza</a:t>
            </a:r>
            <a:r>
              <a:rPr lang="ja-JP" altLang="en-US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moyashitamae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moyashitamae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seirei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honoo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de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eikou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arawasu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tame</a:t>
            </a: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moyashitamae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46490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46490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-18603" y="-747464"/>
            <a:ext cx="2182008" cy="2797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220925_-yoshiya.pp.ppt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561 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とも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に集まり主イエスを求める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しゅよ</a:t>
            </a:r>
            <a:r>
              <a:rPr kumimoji="0" lang="ja-JP" altLang="en-US" sz="1000" baseline="0" dirty="0">
                <a:latin typeface="ＭＳ Ｐゴシック" pitchFamily="50" charset="-128"/>
              </a:rPr>
              <a:t>わたしはうえかわいていまここにきました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33516441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1" name="Text Box 1027"/>
          <p:cNvSpPr txBox="1">
            <a:spLocks noChangeArrowheads="1"/>
          </p:cNvSpPr>
          <p:nvPr/>
        </p:nvSpPr>
        <p:spPr bwMode="auto">
          <a:xfrm>
            <a:off x="274638" y="305268"/>
            <a:ext cx="8869362" cy="4983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この人生は　あなたのものだから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全てを導いて　くれると信じている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どんな嵐が　襲いかかってきても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平安で満たしてくれる　イエス様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あなただけにゆだねます　全てを知ってる方に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あなただけにゆだねます　全てをおさめる方に</a:t>
            </a:r>
            <a:r>
              <a:rPr lang="en-US" altLang="ja-JP" sz="2800" baseline="0" dirty="0">
                <a:solidFill>
                  <a:srgbClr val="FFFFFF"/>
                </a:solidFill>
                <a:latin typeface="ＭＳ Ｐゴシック" pitchFamily="50" charset="-128"/>
              </a:rPr>
              <a:t> </a:t>
            </a: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もう思い煩わない　ただ主にゆだねます</a:t>
            </a:r>
            <a:r>
              <a:rPr lang="en-US" altLang="ja-JP" sz="2800" baseline="0" dirty="0">
                <a:solidFill>
                  <a:srgbClr val="FFFFFF"/>
                </a:solidFill>
                <a:latin typeface="ＭＳ Ｐゴシック" pitchFamily="50" charset="-128"/>
              </a:rPr>
              <a:t>       </a:t>
            </a:r>
          </a:p>
        </p:txBody>
      </p:sp>
      <p:sp>
        <p:nvSpPr>
          <p:cNvPr id="713732" name="Text Box 1028"/>
          <p:cNvSpPr txBox="1">
            <a:spLocks noChangeArrowheads="1"/>
          </p:cNvSpPr>
          <p:nvPr/>
        </p:nvSpPr>
        <p:spPr bwMode="auto">
          <a:xfrm>
            <a:off x="274652" y="619593"/>
            <a:ext cx="8796337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kono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j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insei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mono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dakara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michibiite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kureruto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shin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j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iteiru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Don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arashi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osoi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kakatte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kitemo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heian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de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mitashite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kureru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esu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sama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Anatadake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yudanemasu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shitteru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kata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Anatadake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yudanemasu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osameru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kata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moo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omoi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wazurawanai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tada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yudanemasu</a:t>
            </a:r>
            <a:endParaRPr lang="ja-JP" altLang="en-US" sz="28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713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13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0" y="-721563"/>
            <a:ext cx="21820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220925_-yoshiya.pp.ppt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562 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この人生はあなたのものだから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このじんせいはあなたのものだから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58972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5" name="Text Box 3"/>
          <p:cNvSpPr txBox="1">
            <a:spLocks noChangeArrowheads="1"/>
          </p:cNvSpPr>
          <p:nvPr/>
        </p:nvSpPr>
        <p:spPr bwMode="auto">
          <a:xfrm>
            <a:off x="198438" y="564232"/>
            <a:ext cx="8869362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あなたと共に　生きる喜び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主の愛にぎり　この喜び今　賛美します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主を見上げて　主を見上げて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歌う　永遠の愛を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両手挙げて　両手挙げて</a:t>
            </a: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28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28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歌う　愛しますあなたを</a:t>
            </a:r>
          </a:p>
        </p:txBody>
      </p:sp>
      <p:sp>
        <p:nvSpPr>
          <p:cNvPr id="740356" name="Text Box 4"/>
          <p:cNvSpPr txBox="1">
            <a:spLocks noChangeArrowheads="1"/>
          </p:cNvSpPr>
          <p:nvPr/>
        </p:nvSpPr>
        <p:spPr bwMode="auto">
          <a:xfrm>
            <a:off x="327025" y="884907"/>
            <a:ext cx="8796338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lvl="0" algn="ctr"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Anatato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tomo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ni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ikiru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yorokobi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nigiri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kono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yorokobi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ima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sanbi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shimasu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endParaRPr lang="en-US" altLang="ja-JP" sz="2800" baseline="0" dirty="0" smtClean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miagete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shu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miagete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Utau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eien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o</a:t>
            </a:r>
          </a:p>
          <a:p>
            <a:pPr lvl="0" algn="ctr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Ryote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agete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ryote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agete</a:t>
            </a: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endParaRPr lang="en-US" altLang="ja-JP" sz="2800" baseline="0" dirty="0">
              <a:solidFill>
                <a:srgbClr val="CCCCFF"/>
              </a:solidFill>
              <a:latin typeface="ＭＳ Ｐゴシック" panose="020B0600070205080204" pitchFamily="50" charset="-128"/>
            </a:endParaRPr>
          </a:p>
          <a:p>
            <a:pPr lvl="0" algn="ctr">
              <a:defRPr/>
            </a:pP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Utau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aishimasu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anose="020B0600070205080204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anose="020B0600070205080204" pitchFamily="50" charset="-128"/>
              </a:rPr>
              <a:t> o</a:t>
            </a:r>
          </a:p>
        </p:txBody>
      </p:sp>
      <p:sp>
        <p:nvSpPr>
          <p:cNvPr id="7403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403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-12898" y="-891480"/>
            <a:ext cx="18678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201207-</a:t>
            </a:r>
            <a:r>
              <a:rPr lang="ja-JP" altLang="en-US" dirty="0" smtClean="0"/>
              <a:t>仰太</a:t>
            </a:r>
            <a:r>
              <a:rPr lang="en-US" altLang="ja-JP" dirty="0" smtClean="0"/>
              <a:t>-pp.ppt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563 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あなた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と共に生きる喜び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あなたとともにいきるよろこび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9511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5" name="Text Box 3"/>
          <p:cNvSpPr txBox="1">
            <a:spLocks noChangeArrowheads="1"/>
          </p:cNvSpPr>
          <p:nvPr/>
        </p:nvSpPr>
        <p:spPr bwMode="auto">
          <a:xfrm>
            <a:off x="138113" y="836712"/>
            <a:ext cx="8867775" cy="421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4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何が出来ても　出来なくても</a:t>
            </a: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4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何を得ても　失っても</a:t>
            </a: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4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ただ愛されてる　天の父に</a:t>
            </a: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4000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私は神の子</a:t>
            </a:r>
            <a:endParaRPr lang="en-US" altLang="ja-JP" sz="4000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740356" name="Text Box 4"/>
          <p:cNvSpPr txBox="1">
            <a:spLocks noChangeArrowheads="1"/>
          </p:cNvSpPr>
          <p:nvPr/>
        </p:nvSpPr>
        <p:spPr bwMode="auto">
          <a:xfrm>
            <a:off x="71672" y="1271687"/>
            <a:ext cx="8796337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nani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ga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dekitemo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dekinakutemo</a:t>
            </a:r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nani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etemo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ushinattemo</a:t>
            </a:r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tada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aisareteru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smtClean="0">
                <a:solidFill>
                  <a:srgbClr val="B7DEE8"/>
                </a:solidFill>
                <a:latin typeface="ＭＳ Ｐゴシック" pitchFamily="50" charset="-128"/>
              </a:rPr>
              <a:t>ten 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no chichi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ni</a:t>
            </a:r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watashi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wa</a:t>
            </a:r>
            <a:r>
              <a:rPr lang="en-US" altLang="ja-JP" sz="4000" baseline="0" dirty="0">
                <a:solidFill>
                  <a:srgbClr val="B7DEE8"/>
                </a:solidFill>
                <a:latin typeface="ＭＳ Ｐゴシック" pitchFamily="50" charset="-128"/>
              </a:rPr>
              <a:t> kami no </a:t>
            </a:r>
            <a:r>
              <a:rPr lang="en-US" altLang="ja-JP" sz="4000" baseline="0" dirty="0" err="1">
                <a:solidFill>
                  <a:srgbClr val="B7DEE8"/>
                </a:solidFill>
                <a:latin typeface="ＭＳ Ｐゴシック" pitchFamily="50" charset="-128"/>
              </a:rPr>
              <a:t>ko</a:t>
            </a:r>
            <a:endParaRPr lang="en-US" altLang="ja-JP" sz="4000" baseline="0" dirty="0">
              <a:solidFill>
                <a:srgbClr val="B7DEE8"/>
              </a:solidFill>
              <a:latin typeface="ＭＳ Ｐゴシック" pitchFamily="50" charset="-128"/>
            </a:endParaRPr>
          </a:p>
        </p:txBody>
      </p:sp>
      <p:sp>
        <p:nvSpPr>
          <p:cNvPr id="7403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403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150739" y="-719554"/>
            <a:ext cx="21214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221023-Yoshiya-pp.ppt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564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何が出来ても出来なくても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なにができてもできなくても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31055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5" name="Text Box 3"/>
          <p:cNvSpPr txBox="1">
            <a:spLocks noChangeArrowheads="1"/>
          </p:cNvSpPr>
          <p:nvPr/>
        </p:nvSpPr>
        <p:spPr bwMode="auto">
          <a:xfrm>
            <a:off x="198438" y="274638"/>
            <a:ext cx="8869362" cy="495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ここに泉はわく　涙を過ぎる時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やがて　実を結び　笑い声に満ちる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花も　雲も　風も　大海も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かなでよ　かなでよ　イエスを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空に響け　歌え　魂よ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恵みを　恵みを　恵みを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仰げ　天は開き　僕らは見るだろう</a:t>
            </a: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prstClr val="white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やがて花は咲き　栄光の主が来られる</a:t>
            </a:r>
          </a:p>
        </p:txBody>
      </p:sp>
      <p:sp>
        <p:nvSpPr>
          <p:cNvPr id="740356" name="Text Box 4"/>
          <p:cNvSpPr txBox="1">
            <a:spLocks noChangeArrowheads="1"/>
          </p:cNvSpPr>
          <p:nvPr/>
        </p:nvSpPr>
        <p:spPr bwMode="auto">
          <a:xfrm>
            <a:off x="327025" y="524343"/>
            <a:ext cx="8796338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koko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ni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izumi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wa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waku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namida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sugiru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toki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y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agate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mi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musubi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ja-JP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ja-JP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arai</a:t>
            </a:r>
            <a:r>
              <a:rPr lang="ja-JP" altLang="en-US" baseline="0" dirty="0" err="1">
                <a:solidFill>
                  <a:srgbClr val="B7DEE8"/>
                </a:solidFill>
                <a:latin typeface="ＭＳ Ｐゴシック" pitchFamily="50" charset="-128"/>
              </a:rPr>
              <a:t>g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oe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ni</a:t>
            </a:r>
            <a:r>
              <a:rPr lang="ja-JP" altLang="en-US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michiru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hana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kumo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kaze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ooumi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mo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kanadeyo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kanadeyo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iesu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sora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ni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hibike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utae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tamashiiyo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megumi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megumi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megumi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wo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aoge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ten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hiraki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bokura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B7DEE8"/>
                </a:solidFill>
                <a:latin typeface="ＭＳ Ｐゴシック" pitchFamily="50" charset="-128"/>
              </a:rPr>
              <a:t>mirudaroo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yagate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hana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wa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saki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B7DEE8"/>
                </a:solidFill>
                <a:latin typeface="ＭＳ Ｐゴシック" pitchFamily="50" charset="-128"/>
              </a:rPr>
              <a:t>eikoo</a:t>
            </a:r>
            <a:r>
              <a:rPr lang="en-US" altLang="ja-JP" baseline="0" dirty="0" smtClean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no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Shu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ga</a:t>
            </a:r>
            <a:r>
              <a:rPr lang="en-US" altLang="ja-JP" baseline="0" dirty="0">
                <a:solidFill>
                  <a:srgbClr val="B7DEE8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B7DEE8"/>
                </a:solidFill>
                <a:latin typeface="ＭＳ Ｐゴシック" pitchFamily="50" charset="-128"/>
              </a:rPr>
              <a:t>korareru</a:t>
            </a:r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B7DEE8"/>
              </a:solidFill>
              <a:latin typeface="ＭＳ Ｐゴシック" pitchFamily="50" charset="-128"/>
            </a:endParaRPr>
          </a:p>
        </p:txBody>
      </p:sp>
      <p:sp>
        <p:nvSpPr>
          <p:cNvPr id="740357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740358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0" y="-719554"/>
            <a:ext cx="21214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221023-Yoshiya-pp.ppt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565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ここに泉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はわく涙を過ぎる時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smtClean="0">
                <a:latin typeface="ＭＳ Ｐゴシック" pitchFamily="50" charset="-128"/>
              </a:rPr>
              <a:t>ここにいずみはわくなみだを</a:t>
            </a:r>
            <a:r>
              <a:rPr kumimoji="0" lang="ja-JP" altLang="en-US" sz="1000" baseline="0" dirty="0" err="1" smtClean="0">
                <a:latin typeface="ＭＳ Ｐゴシック" pitchFamily="50" charset="-128"/>
              </a:rPr>
              <a:t>つぎる</a:t>
            </a:r>
            <a:r>
              <a:rPr kumimoji="0" lang="ja-JP" altLang="en-US" sz="1000" baseline="0" dirty="0" smtClean="0">
                <a:latin typeface="ＭＳ Ｐゴシック" pitchFamily="50" charset="-128"/>
              </a:rPr>
              <a:t>とき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7872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9" name="Text Box 3"/>
          <p:cNvSpPr txBox="1">
            <a:spLocks noChangeArrowheads="1"/>
          </p:cNvSpPr>
          <p:nvPr/>
        </p:nvSpPr>
        <p:spPr bwMode="auto">
          <a:xfrm>
            <a:off x="-152400" y="526752"/>
            <a:ext cx="9372600" cy="607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衣のすそにでも　ふれさせたまえ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en-US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長血の女のように　ひたすら求める</a:t>
            </a: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主の御手が今　</a:t>
            </a:r>
            <a:endParaRPr lang="en-US" altLang="ja-JP" sz="3600" baseline="0" dirty="0" smtClean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私に　力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　今　流れ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主イエスの御手に</a:t>
            </a:r>
            <a:r>
              <a:rPr lang="ja-JP" altLang="en-US" sz="3600" baseline="0" dirty="0" smtClean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ふれ　自由</a:t>
            </a:r>
            <a:r>
              <a:rPr lang="ja-JP" altLang="en-US" sz="3600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にされた</a:t>
            </a:r>
            <a:endParaRPr lang="en-US" altLang="ja-JP" sz="3600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33860" name="Text Box 4"/>
          <p:cNvSpPr txBox="1">
            <a:spLocks noChangeArrowheads="1"/>
          </p:cNvSpPr>
          <p:nvPr/>
        </p:nvSpPr>
        <p:spPr bwMode="auto">
          <a:xfrm>
            <a:off x="0" y="954360"/>
            <a:ext cx="9144000" cy="571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koromo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suso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nidemo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huresase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tamae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nagachi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onna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youni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hitasura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motomeru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mite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lang="en-US" altLang="ja-JP" sz="36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chikara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ima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nagare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no mite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hure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ziyuu</a:t>
            </a:r>
            <a:r>
              <a:rPr lang="en-US" altLang="ja-JP" sz="36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6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600" baseline="0" dirty="0" err="1">
                <a:solidFill>
                  <a:srgbClr val="CCCCFF"/>
                </a:solidFill>
                <a:latin typeface="ＭＳ Ｐゴシック" pitchFamily="50" charset="-128"/>
              </a:rPr>
              <a:t>sareta</a:t>
            </a:r>
            <a:endParaRPr lang="en-US" altLang="ja-JP" sz="36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338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338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71438" y="-719554"/>
            <a:ext cx="21214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221030-Yoshiya-pp.ppt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566 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衣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の</a:t>
            </a:r>
            <a:r>
              <a:rPr lang="ja-JP" altLang="en-US" sz="1800" dirty="0" err="1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すそに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でも触れさせたまえ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ころものす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そに</a:t>
            </a:r>
            <a:r>
              <a:rPr kumimoji="0" lang="ja-JP" altLang="en-US" sz="1000" baseline="0" dirty="0">
                <a:latin typeface="ＭＳ Ｐゴシック" pitchFamily="50" charset="-128"/>
              </a:rPr>
              <a:t>でもふれさせたまえ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4119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9" name="Text Box 3"/>
          <p:cNvSpPr txBox="1">
            <a:spLocks noChangeArrowheads="1"/>
          </p:cNvSpPr>
          <p:nvPr/>
        </p:nvSpPr>
        <p:spPr bwMode="auto">
          <a:xfrm>
            <a:off x="-152400" y="406400"/>
            <a:ext cx="9372600" cy="607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ずっと愛されてた　ずっと守られてた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倒れそうな時は　支えてくれた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目を上げて　主の御声に従おう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すべてを委ねて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強くあれ　雄々しくあれ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主が私の前を　進まれる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強くあれ　雄々しくあれ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  <a:p>
            <a:pPr algn="ctr" defTabSz="457200">
              <a:defRPr/>
            </a:pPr>
            <a:r>
              <a:rPr lang="ja-JP" altLang="en-US" baseline="0" dirty="0">
                <a:solidFill>
                  <a:srgbClr val="FFFFFF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主がいつも　私と共におられるから</a:t>
            </a:r>
            <a:endParaRPr lang="en-US" altLang="ja-JP" baseline="0" dirty="0">
              <a:solidFill>
                <a:srgbClr val="FFFFFF"/>
              </a:solidFill>
              <a:latin typeface="ＭＳ Ｐゴシック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633860" name="Text Box 4"/>
          <p:cNvSpPr txBox="1">
            <a:spLocks noChangeArrowheads="1"/>
          </p:cNvSpPr>
          <p:nvPr/>
        </p:nvSpPr>
        <p:spPr bwMode="auto">
          <a:xfrm>
            <a:off x="173272" y="762000"/>
            <a:ext cx="8796337" cy="571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aisareteta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zutto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mamorareteta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aoresoo</a:t>
            </a:r>
            <a:r>
              <a:rPr lang="ja-JP" altLang="en-US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toki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sasaete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kureta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agete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mikoe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shitagaoo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ubete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udanete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ts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u</a:t>
            </a:r>
            <a:r>
              <a:rPr lang="ja-JP" altLang="en-US" baseline="0" dirty="0" err="1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oku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ooshiku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atashi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no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mae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susumareru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su</a:t>
            </a:r>
            <a:r>
              <a:rPr lang="ja-JP" altLang="en-US" baseline="0" dirty="0" err="1">
                <a:solidFill>
                  <a:srgbClr val="CCCCFF"/>
                </a:solidFill>
                <a:latin typeface="ＭＳ Ｐゴシック" pitchFamily="50" charset="-128"/>
              </a:rPr>
              <a:t>y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oku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oosiku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are</a:t>
            </a:r>
          </a:p>
          <a:p>
            <a:pPr algn="ctr" defTabSz="457200"/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S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hu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ga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itsu</a:t>
            </a:r>
            <a:r>
              <a:rPr lang="ja-JP" altLang="en-US" baseline="0" dirty="0" err="1">
                <a:solidFill>
                  <a:srgbClr val="CCCCFF"/>
                </a:solidFill>
                <a:latin typeface="ＭＳ Ｐゴシック" pitchFamily="50" charset="-128"/>
              </a:rPr>
              <a:t>m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>
                <a:solidFill>
                  <a:srgbClr val="CCCCFF"/>
                </a:solidFill>
                <a:latin typeface="ＭＳ Ｐゴシック" pitchFamily="50" charset="-128"/>
              </a:rPr>
              <a:t>to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tomoni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orareru</a:t>
            </a:r>
            <a:r>
              <a:rPr lang="ja-JP" altLang="en-US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baseline="0" dirty="0" err="1">
                <a:solidFill>
                  <a:srgbClr val="CCCCFF"/>
                </a:solidFill>
                <a:latin typeface="ＭＳ Ｐゴシック" pitchFamily="50" charset="-128"/>
              </a:rPr>
              <a:t>kara</a:t>
            </a:r>
            <a:endParaRPr lang="en-US" altLang="ja-JP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633861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633862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457200">
              <a:defRPr/>
            </a:pPr>
            <a:r>
              <a:rPr lang="en-US" altLang="ja-JP" sz="1000" baseline="0">
                <a:solidFill>
                  <a:prstClr val="white"/>
                </a:solidFill>
                <a:latin typeface="ＭＳ Ｐゴシック" charset="0"/>
                <a:ea typeface="ＭＳ Ｐゴシック" charset="0"/>
                <a:cs typeface="ＭＳ Ｐゴシック" charset="0"/>
              </a:rPr>
              <a:t>★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71438" y="-722313"/>
            <a:ext cx="21214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221030-Yoshiya-pp.ppt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567</a:t>
            </a:r>
            <a:r>
              <a:rPr lang="ja-JP" altLang="en-US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ずっと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愛されてたずっと守られてた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ずっとあいされてたずっとまもられてた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451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3"/>
          <p:cNvSpPr txBox="1">
            <a:spLocks noChangeArrowheads="1"/>
          </p:cNvSpPr>
          <p:nvPr/>
        </p:nvSpPr>
        <p:spPr bwMode="auto">
          <a:xfrm>
            <a:off x="0" y="304800"/>
            <a:ext cx="9144000" cy="600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わたしの体を　あなたに捧げます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聖い生きた供えものとして　受け取ってください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この世と調子を　合わせるのではなく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あなたの御心求め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心の　一新によって　自分を変える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わたしの思いを委ねて　あなたの思いに従う</a:t>
            </a:r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十字架の愛を受け取って　あなたに礼拝</a:t>
            </a:r>
            <a:r>
              <a:rPr lang="ja-JP" altLang="en-US" sz="28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捧げる</a:t>
            </a:r>
            <a:endParaRPr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19459" name="Text Box 4"/>
          <p:cNvSpPr txBox="1">
            <a:spLocks noChangeArrowheads="1"/>
          </p:cNvSpPr>
          <p:nvPr/>
        </p:nvSpPr>
        <p:spPr bwMode="auto">
          <a:xfrm>
            <a:off x="0" y="620688"/>
            <a:ext cx="9144000" cy="642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karada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kiyoi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ikita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sonaemono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toshite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uketotte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kudasai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konoyo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ch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ooshi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awaseru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dewanaku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mikokoro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isshin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yotte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j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ibun</a:t>
            </a:r>
            <a:r>
              <a:rPr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kaeru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omoi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yudanete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omoi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shitagau</a:t>
            </a:r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endParaRPr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defTabSz="457200"/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juzika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uketotte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reihai</a:t>
            </a:r>
            <a:r>
              <a:rPr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sasageru</a:t>
            </a:r>
            <a:endParaRPr lang="en-US" altLang="ja-JP" sz="28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19460" name="Text Box 5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19461" name="Text Box 6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Calibri" pitchFamily="34" charset="0"/>
                <a:ea typeface="ＭＳ Ｐゴシック" pitchFamily="50" charset="-128"/>
              </a:defRPr>
            </a:lvl9pPr>
          </a:lstStyle>
          <a:p>
            <a:pPr algn="ctr" defTabSz="457200"/>
            <a:r>
              <a:rPr lang="en-US" altLang="ja-JP" sz="1000" baseline="0">
                <a:solidFill>
                  <a:prstClr val="white"/>
                </a:solidFill>
                <a:latin typeface="ＭＳ Ｐゴシック" pitchFamily="50" charset="-128"/>
              </a:rPr>
              <a:t>★</a:t>
            </a:r>
            <a:r>
              <a:rPr lang="ja-JP" altLang="en-US" sz="1000" baseline="0">
                <a:solidFill>
                  <a:prstClr val="white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10760" y="-963488"/>
            <a:ext cx="18187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/>
              <a:t>221113-Yoshiay.ppt</a:t>
            </a:r>
            <a:endParaRPr kumimoji="1" lang="ja-JP" altLang="en-US" dirty="0"/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-27384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568</a:t>
            </a:r>
            <a:r>
              <a:rPr lang="ja-JP" altLang="en-US" sz="1800" dirty="0">
                <a:solidFill>
                  <a:schemeClr val="tx1">
                    <a:lumMod val="65000"/>
                  </a:schemeClr>
                </a:solidFill>
                <a:latin typeface="ＭＳ Ｐゴシック" charset="0"/>
              </a:rPr>
              <a:t>　わたしの体をあなたに捧げます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362313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わたしのからだをあなたにささげます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30580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solidFill>
                  <a:srgbClr val="000000"/>
                </a:solidFill>
                <a:latin typeface="ＭＳ Ｐゴシック" pitchFamily="50" charset="-128"/>
              </a:rPr>
              <a:t>★P</a:t>
            </a:r>
          </a:p>
        </p:txBody>
      </p:sp>
      <p:sp>
        <p:nvSpPr>
          <p:cNvPr id="80998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lang="ja-JP" altLang="en-US" sz="1000">
                <a:solidFill>
                  <a:srgbClr val="000000"/>
                </a:solidFill>
                <a:latin typeface="ＭＳ Ｐゴシック" pitchFamily="50" charset="-128"/>
              </a:rPr>
              <a:t>３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792163" y="404664"/>
            <a:ext cx="7620000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イエスを愛せよ　心尽くして</a:t>
            </a: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彼は私のために死なれた</a:t>
            </a: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イエスをあがめよ　心尽くして</a:t>
            </a: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彼は救いのあがないとなられた</a:t>
            </a: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すべてのよきものを主イエスにささげます</a:t>
            </a:r>
          </a:p>
          <a:p>
            <a:pPr algn="ctr" eaLnBrk="1" hangingPunct="1">
              <a:defRPr/>
            </a:pPr>
            <a:endParaRPr lang="ja-JP" altLang="en-US" sz="3200" b="1" baseline="0" dirty="0" smtClean="0">
              <a:solidFill>
                <a:srgbClr val="AAAAAA">
                  <a:lumMod val="20000"/>
                  <a:lumOff val="80000"/>
                </a:srgbClr>
              </a:solidFill>
              <a:latin typeface="ＭＳ Ｐゴシック" pitchFamily="50" charset="-128"/>
            </a:endParaRPr>
          </a:p>
          <a:p>
            <a:pPr algn="ctr" eaLnBrk="1" hangingPunct="1">
              <a:defRPr/>
            </a:pPr>
            <a:r>
              <a:rPr lang="ja-JP" altLang="en-US" sz="3200" b="1" baseline="0" dirty="0" smtClean="0">
                <a:solidFill>
                  <a:srgbClr val="AAAAAA">
                    <a:lumMod val="20000"/>
                    <a:lumOff val="80000"/>
                  </a:srgbClr>
                </a:solidFill>
                <a:latin typeface="ＭＳ Ｐゴシック" pitchFamily="50" charset="-128"/>
              </a:rPr>
              <a:t>すべてのよきもので主イエスをたたえます</a:t>
            </a:r>
          </a:p>
        </p:txBody>
      </p:sp>
      <p:sp>
        <p:nvSpPr>
          <p:cNvPr id="809991" name="Text Box 4"/>
          <p:cNvSpPr txBox="1">
            <a:spLocks noChangeArrowheads="1"/>
          </p:cNvSpPr>
          <p:nvPr/>
        </p:nvSpPr>
        <p:spPr bwMode="auto">
          <a:xfrm>
            <a:off x="45948" y="762468"/>
            <a:ext cx="899054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aiseyo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tsukushite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kare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watashi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tameni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shinareta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agameyo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tsukushite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kare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wa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sukui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aganai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to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narareta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yoki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mono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subeteno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yoki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mono de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iesu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tatae</a:t>
            </a:r>
            <a:r>
              <a:rPr lang="en-US" altLang="ja-JP" sz="32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lang="en-US" altLang="ja-JP" sz="3200" baseline="0" dirty="0" err="1">
                <a:solidFill>
                  <a:srgbClr val="CCCCFF"/>
                </a:solidFill>
                <a:latin typeface="ＭＳ Ｐゴシック" pitchFamily="50" charset="-128"/>
              </a:rPr>
              <a:t>masu</a:t>
            </a:r>
            <a:endParaRPr lang="en-US" altLang="ja-JP" sz="32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0" y="-963488"/>
            <a:ext cx="18187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>
                <a:solidFill>
                  <a:srgbClr val="808080">
                    <a:lumMod val="20000"/>
                    <a:lumOff val="80000"/>
                  </a:srgbClr>
                </a:solidFill>
              </a:rPr>
              <a:t>221113-Yoshiay.ppt</a:t>
            </a:r>
            <a:endParaRPr lang="ja-JP" altLang="en-US" dirty="0">
              <a:solidFill>
                <a:srgbClr val="808080">
                  <a:lumMod val="20000"/>
                  <a:lumOff val="80000"/>
                </a:srgbClr>
              </a:solidFill>
            </a:endParaRPr>
          </a:p>
        </p:txBody>
      </p:sp>
      <p:sp>
        <p:nvSpPr>
          <p:cNvPr id="9" name="Rectangle 1026"/>
          <p:cNvSpPr txBox="1">
            <a:spLocks noChangeArrowheads="1"/>
          </p:cNvSpPr>
          <p:nvPr/>
        </p:nvSpPr>
        <p:spPr bwMode="auto">
          <a:xfrm>
            <a:off x="45949" y="52679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ＭＳ Ｐゴシック" charset="0"/>
              </a:rPr>
              <a:t>569</a:t>
            </a:r>
            <a:r>
              <a:rPr lang="ja-JP" altLang="en-US" sz="18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ＭＳ Ｐゴシック" charset="0"/>
              </a:rPr>
              <a:t>　イエス</a:t>
            </a:r>
            <a:r>
              <a:rPr lang="ja-JP" altLang="en-US" sz="1800" dirty="0">
                <a:solidFill>
                  <a:schemeClr val="bg2">
                    <a:lumMod val="60000"/>
                    <a:lumOff val="40000"/>
                  </a:schemeClr>
                </a:solidFill>
                <a:latin typeface="ＭＳ Ｐゴシック" charset="0"/>
              </a:rPr>
              <a:t>を愛せよ心尽くして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0" y="-282250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いえすを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あいせよこころつくして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451870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主に向かい　新しいほめ歌歌え</a:t>
            </a:r>
            <a:endParaRPr lang="ja-JP" altLang="en-US" smtClean="0"/>
          </a:p>
        </p:txBody>
      </p:sp>
      <p:sp>
        <p:nvSpPr>
          <p:cNvPr id="263171" name="Text Box 1027"/>
          <p:cNvSpPr txBox="1">
            <a:spLocks noChangeArrowheads="1"/>
          </p:cNvSpPr>
          <p:nvPr/>
        </p:nvSpPr>
        <p:spPr bwMode="auto">
          <a:xfrm>
            <a:off x="274638" y="304800"/>
            <a:ext cx="8869362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主に向かい　新しいほめ歌歌え  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主をほめ　  高らかに歌え  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(2X)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....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　ハレルヤ</a:t>
            </a:r>
          </a:p>
        </p:txBody>
      </p:sp>
      <p:sp>
        <p:nvSpPr>
          <p:cNvPr id="26317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 ni mukai atarasii homeuta utae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syu wo home takaraka ni utae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....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 hallelujah</a:t>
            </a:r>
          </a:p>
        </p:txBody>
      </p:sp>
      <p:sp>
        <p:nvSpPr>
          <p:cNvPr id="2631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31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631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しゅにむかいあたらしいほめうたうたえ</a:t>
            </a:r>
          </a:p>
        </p:txBody>
      </p:sp>
    </p:spTree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899" name="Text Box 2"/>
          <p:cNvSpPr txBox="1">
            <a:spLocks noChangeArrowheads="1"/>
          </p:cNvSpPr>
          <p:nvPr/>
        </p:nvSpPr>
        <p:spPr bwMode="auto">
          <a:xfrm>
            <a:off x="395536" y="624756"/>
            <a:ext cx="8352928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ja-JP" altLang="en-US" sz="4000" baseline="0" dirty="0">
                <a:solidFill>
                  <a:srgbClr val="FFFFFF"/>
                </a:solidFill>
                <a:latin typeface="ＭＳ Ｐゴシック" pitchFamily="50" charset="-128"/>
              </a:rPr>
              <a:t>イェシュワ　</a:t>
            </a:r>
          </a:p>
          <a:p>
            <a:pPr algn="ctr" eaLnBrk="1" hangingPunct="1">
              <a:buSzPct val="100000"/>
            </a:pPr>
            <a:endParaRPr kumimoji="0" lang="ja-JP" altLang="en-US" sz="40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4000" baseline="0" dirty="0">
                <a:solidFill>
                  <a:srgbClr val="FFFFFF"/>
                </a:solidFill>
                <a:latin typeface="ＭＳ Ｐゴシック" pitchFamily="50" charset="-128"/>
              </a:rPr>
              <a:t>何よりも　</a:t>
            </a:r>
            <a:r>
              <a:rPr kumimoji="0" lang="ja-JP" altLang="en-US" sz="40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うるわしい　愛する</a:t>
            </a:r>
            <a:r>
              <a:rPr kumimoji="0" lang="ja-JP" altLang="en-US" sz="4000" baseline="0" dirty="0">
                <a:solidFill>
                  <a:srgbClr val="FFFFFF"/>
                </a:solidFill>
                <a:latin typeface="ＭＳ Ｐゴシック" pitchFamily="50" charset="-128"/>
              </a:rPr>
              <a:t>我が主</a:t>
            </a:r>
          </a:p>
          <a:p>
            <a:pPr algn="ctr" eaLnBrk="1" hangingPunct="1">
              <a:buSzPct val="100000"/>
            </a:pPr>
            <a:endParaRPr kumimoji="0" lang="en-US" altLang="ja-JP" sz="40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ja-JP" altLang="en-US" sz="40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4000" baseline="0" dirty="0">
                <a:solidFill>
                  <a:srgbClr val="FFFFFF"/>
                </a:solidFill>
                <a:latin typeface="ＭＳ Ｐゴシック" pitchFamily="50" charset="-128"/>
              </a:rPr>
              <a:t>主に　栄光あれ　力あれ　</a:t>
            </a:r>
            <a:endParaRPr kumimoji="0" lang="en-US" altLang="ja-JP" sz="40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40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40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永久</a:t>
            </a:r>
            <a:r>
              <a:rPr kumimoji="0" lang="ja-JP" altLang="en-US" sz="4000" baseline="0" dirty="0">
                <a:solidFill>
                  <a:srgbClr val="FFFFFF"/>
                </a:solidFill>
                <a:latin typeface="ＭＳ Ｐゴシック" pitchFamily="50" charset="-128"/>
              </a:rPr>
              <a:t>に御国あれ</a:t>
            </a:r>
          </a:p>
        </p:txBody>
      </p:sp>
      <p:sp>
        <p:nvSpPr>
          <p:cNvPr id="848900" name="Text Box 3"/>
          <p:cNvSpPr txBox="1">
            <a:spLocks noChangeArrowheads="1"/>
          </p:cNvSpPr>
          <p:nvPr/>
        </p:nvSpPr>
        <p:spPr bwMode="auto">
          <a:xfrm>
            <a:off x="45949" y="1005756"/>
            <a:ext cx="8990547" cy="393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ieshuwa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Nani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yorimo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uruwashii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Aisuru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waga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endParaRPr kumimoji="0" lang="en-US" altLang="ja-JP" sz="40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>
                <a:solidFill>
                  <a:srgbClr val="CCCCFF"/>
                </a:solidFill>
                <a:latin typeface="ＭＳ Ｐゴシック" pitchFamily="50" charset="-128"/>
              </a:rPr>
              <a:t>are </a:t>
            </a:r>
            <a:r>
              <a:rPr kumimoji="0" lang="en-US" altLang="ja-JP" sz="4000" baseline="0" dirty="0" err="1">
                <a:solidFill>
                  <a:srgbClr val="CCCCFF"/>
                </a:solidFill>
                <a:latin typeface="ＭＳ Ｐゴシック" pitchFamily="50" charset="-128"/>
              </a:rPr>
              <a:t>chikara</a:t>
            </a:r>
            <a:r>
              <a:rPr kumimoji="0" lang="en-US" altLang="ja-JP" sz="4000" baseline="0" dirty="0">
                <a:solidFill>
                  <a:srgbClr val="CCCCFF"/>
                </a:solidFill>
                <a:latin typeface="ＭＳ Ｐゴシック" pitchFamily="50" charset="-128"/>
              </a:rPr>
              <a:t> are </a:t>
            </a:r>
            <a:endParaRPr kumimoji="0" lang="en-US" altLang="ja-JP" sz="40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towa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40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mikuni</a:t>
            </a:r>
            <a:r>
              <a:rPr kumimoji="0" lang="en-US" altLang="ja-JP" sz="40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are </a:t>
            </a:r>
            <a:endParaRPr kumimoji="0" lang="en-US" altLang="ja-JP" sz="4000" baseline="0" dirty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848901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848902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0" y="-747464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20230312.pptx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45949" y="52679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ＭＳ Ｐゴシック" charset="0"/>
              </a:rPr>
              <a:t>570</a:t>
            </a:r>
            <a:r>
              <a:rPr lang="ja-JP" altLang="en-US" sz="18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ＭＳ Ｐゴシック" charset="0"/>
              </a:rPr>
              <a:t>　イエシュワ</a:t>
            </a:r>
            <a:endParaRPr lang="ja-JP" altLang="en-US" sz="1800" dirty="0">
              <a:solidFill>
                <a:schemeClr val="bg2">
                  <a:lumMod val="60000"/>
                  <a:lumOff val="40000"/>
                </a:schemeClr>
              </a:solidFill>
              <a:latin typeface="ＭＳ Ｐゴシック" charset="0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0" y="-282250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いえしゅわ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45949" y="52679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571</a:t>
            </a:r>
            <a:r>
              <a:rPr lang="ja-JP" altLang="en-US" sz="1800" dirty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　主の足元に身を</a:t>
            </a:r>
            <a:r>
              <a:rPr lang="ja-JP" altLang="en-US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かがめて</a:t>
            </a:r>
            <a:endParaRPr lang="ja-JP" altLang="en-US" sz="1800" dirty="0">
              <a:solidFill>
                <a:schemeClr val="bg2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849923" name="Text Box 2"/>
          <p:cNvSpPr txBox="1">
            <a:spLocks noChangeArrowheads="1"/>
          </p:cNvSpPr>
          <p:nvPr/>
        </p:nvSpPr>
        <p:spPr bwMode="auto">
          <a:xfrm>
            <a:off x="311150" y="44624"/>
            <a:ext cx="8869362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主の足元に身をかがめて</a:t>
            </a: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ひれ伏し礼拝捧げます</a:t>
            </a: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香油を注ぎ　涙の髪で</a:t>
            </a: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 err="1">
                <a:solidFill>
                  <a:srgbClr val="FFFFFF"/>
                </a:solidFill>
                <a:latin typeface="ＭＳ Ｐゴシック" pitchFamily="50" charset="-128"/>
              </a:rPr>
              <a:t>ぬぐう愛する</a:t>
            </a: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主の御足を</a:t>
            </a: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心砕き　栄光</a:t>
            </a:r>
            <a:r>
              <a:rPr kumimoji="0" lang="ja-JP" altLang="en-US" sz="28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脱ぎ捨て</a:t>
            </a:r>
            <a:endParaRPr kumimoji="0" lang="en-US" altLang="ja-JP" sz="2800" baseline="0" dirty="0" smtClean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 smtClean="0">
                <a:solidFill>
                  <a:srgbClr val="FFFFFF"/>
                </a:solidFill>
                <a:latin typeface="ＭＳ Ｐゴシック" pitchFamily="50" charset="-128"/>
              </a:rPr>
              <a:t>ただ</a:t>
            </a: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あなたを求めます</a:t>
            </a: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あなたの御顔</a:t>
            </a:r>
            <a:r>
              <a:rPr kumimoji="0" lang="ja-JP" altLang="en-US" sz="2800" baseline="0" dirty="0" err="1">
                <a:solidFill>
                  <a:srgbClr val="FFFFFF"/>
                </a:solidFill>
                <a:latin typeface="ＭＳ Ｐゴシック" pitchFamily="50" charset="-128"/>
              </a:rPr>
              <a:t>したい求めます</a:t>
            </a: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ja-JP" altLang="en-US" sz="2800" baseline="0" dirty="0">
              <a:solidFill>
                <a:srgbClr val="FFFF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ja-JP" altLang="en-US" sz="2800" baseline="0" dirty="0">
                <a:solidFill>
                  <a:srgbClr val="FFFFFF"/>
                </a:solidFill>
                <a:latin typeface="ＭＳ Ｐゴシック" pitchFamily="50" charset="-128"/>
              </a:rPr>
              <a:t>賛美ささげます</a:t>
            </a:r>
          </a:p>
        </p:txBody>
      </p:sp>
      <p:sp>
        <p:nvSpPr>
          <p:cNvPr id="849924" name="Text Box 3"/>
          <p:cNvSpPr txBox="1">
            <a:spLocks noChangeArrowheads="1"/>
          </p:cNvSpPr>
          <p:nvPr/>
        </p:nvSpPr>
        <p:spPr bwMode="auto">
          <a:xfrm>
            <a:off x="36512" y="349424"/>
            <a:ext cx="9107487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no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ashimoto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ni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mi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kagamete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>
              <a:buSzPct val="100000"/>
            </a:pPr>
            <a:r>
              <a:rPr kumimoji="0" lang="en-US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hirefushi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reihai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sasagema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Kooyu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sosogi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namida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kami de</a:t>
            </a: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Nuguu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aisuru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shu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no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miashi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Kokoro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kudaki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eikoo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nugisute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endParaRPr kumimoji="0" lang="en-US" altLang="ja-JP" sz="2800" baseline="0" dirty="0" smtClean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tada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wo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motomemasu</a:t>
            </a: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Anatano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mikao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shitai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motomemasu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</a:p>
          <a:p>
            <a:pPr algn="ctr" eaLnBrk="1" hangingPunct="1">
              <a:buSzPct val="100000"/>
            </a:pPr>
            <a:endParaRPr kumimoji="0" lang="en-US" altLang="ja-JP" sz="2800" baseline="0" dirty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>
              <a:buSzPct val="100000"/>
            </a:pPr>
            <a:r>
              <a:rPr kumimoji="0" lang="en-US" altLang="ja-JP" sz="2800" baseline="0" dirty="0" err="1" smtClean="0">
                <a:solidFill>
                  <a:srgbClr val="CCCCFF"/>
                </a:solidFill>
                <a:latin typeface="ＭＳ Ｐゴシック" pitchFamily="50" charset="-128"/>
              </a:rPr>
              <a:t>Sambi</a:t>
            </a:r>
            <a:r>
              <a:rPr kumimoji="0" lang="en-US" altLang="ja-JP" sz="2800" baseline="0" dirty="0" smtClean="0">
                <a:solidFill>
                  <a:srgbClr val="CCCCFF"/>
                </a:solidFill>
                <a:latin typeface="ＭＳ Ｐゴシック" pitchFamily="50" charset="-128"/>
              </a:rPr>
              <a:t> </a:t>
            </a:r>
            <a:r>
              <a:rPr kumimoji="0" lang="en-US" altLang="ja-JP" sz="2800" baseline="0" dirty="0" err="1">
                <a:solidFill>
                  <a:srgbClr val="CCCCFF"/>
                </a:solidFill>
                <a:latin typeface="ＭＳ Ｐゴシック" pitchFamily="50" charset="-128"/>
              </a:rPr>
              <a:t>sasagemasu</a:t>
            </a:r>
            <a:r>
              <a:rPr kumimoji="0" lang="en-US" altLang="ja-JP" sz="2800" baseline="0" dirty="0">
                <a:solidFill>
                  <a:srgbClr val="CCCCFF"/>
                </a:solidFill>
                <a:latin typeface="ＭＳ Ｐゴシック" pitchFamily="50" charset="-128"/>
              </a:rPr>
              <a:t>  </a:t>
            </a:r>
          </a:p>
        </p:txBody>
      </p:sp>
      <p:sp>
        <p:nvSpPr>
          <p:cNvPr id="849925" name="Text Box 4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★W</a:t>
            </a:r>
          </a:p>
        </p:txBody>
      </p:sp>
      <p:sp>
        <p:nvSpPr>
          <p:cNvPr id="849926" name="Text Box 5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449263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>
              <a:buSzPct val="100000"/>
            </a:pPr>
            <a:r>
              <a:rPr kumimoji="0" lang="en-US" altLang="ja-JP" sz="1000" baseline="0">
                <a:solidFill>
                  <a:srgbClr val="000000"/>
                </a:solidFill>
                <a:latin typeface="ＭＳ Ｐゴシック" pitchFamily="50" charset="-128"/>
              </a:rPr>
              <a:t>★</a:t>
            </a:r>
            <a:r>
              <a:rPr kumimoji="0" lang="ja-JP" altLang="en-US" sz="1000" baseline="0">
                <a:solidFill>
                  <a:srgbClr val="000000"/>
                </a:solidFill>
                <a:latin typeface="ＭＳ Ｐゴシック" pitchFamily="50" charset="-128"/>
              </a:rPr>
              <a:t>４</a:t>
            </a: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36513" y="-747464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20230312.pptx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0" y="-282250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>
                <a:latin typeface="ＭＳ Ｐゴシック" pitchFamily="50" charset="-128"/>
              </a:rPr>
              <a:t>しゅのあしもとにみをかがめてひれふし</a:t>
            </a:r>
            <a:r>
              <a:rPr kumimoji="0" lang="ja-JP" altLang="en-US" sz="1000" baseline="0" dirty="0" err="1">
                <a:latin typeface="ＭＳ Ｐゴシック" pitchFamily="50" charset="-128"/>
              </a:rPr>
              <a:t>れい</a:t>
            </a:r>
            <a:r>
              <a:rPr kumimoji="0" lang="ja-JP" altLang="en-US" sz="1000" baseline="0" dirty="0">
                <a:latin typeface="ＭＳ Ｐゴシック" pitchFamily="50" charset="-128"/>
              </a:rPr>
              <a:t>はいささげます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946" name="世にあるかぎりのことばをもて…"/>
          <p:cNvSpPr txBox="1">
            <a:spLocks noChangeArrowheads="1"/>
          </p:cNvSpPr>
          <p:nvPr/>
        </p:nvSpPr>
        <p:spPr bwMode="auto">
          <a:xfrm>
            <a:off x="9324528" y="530267"/>
            <a:ext cx="9098051" cy="5796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35715" tIns="35715" rIns="35715" bIns="35715" anchor="ctr">
            <a:spAutoFit/>
          </a:bodyPr>
          <a:lstStyle>
            <a:lvl1pPr defTabSz="320675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defTabSz="320675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defTabSz="320675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defTabSz="320675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defTabSz="320675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320675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320675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320675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320675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>
              <a:lnSpc>
                <a:spcPct val="80000"/>
              </a:lnSpc>
            </a:pPr>
            <a:r>
              <a:rPr kumimoji="0" lang="ja-JP" altLang="en-US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世にあるかぎりのことばをもて</a:t>
            </a:r>
          </a:p>
          <a:p>
            <a:pPr algn="ctr" eaLnBrk="1">
              <a:lnSpc>
                <a:spcPct val="80000"/>
              </a:lnSpc>
            </a:pP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yoni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aru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kagiri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no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kotoba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wo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mote</a:t>
            </a:r>
          </a:p>
          <a:p>
            <a:pPr algn="ctr" eaLnBrk="1">
              <a:lnSpc>
                <a:spcPct val="80000"/>
              </a:lnSpc>
            </a:pPr>
            <a:endParaRPr kumimoji="0" lang="en-US" altLang="ja-JP" sz="2000" baseline="0" dirty="0">
              <a:solidFill>
                <a:srgbClr val="ACAFFB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恵みの勝利をたたえて歌わん</a:t>
            </a:r>
          </a:p>
          <a:p>
            <a:pPr algn="ctr" eaLnBrk="1">
              <a:lnSpc>
                <a:spcPct val="80000"/>
              </a:lnSpc>
            </a:pP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megumi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no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shouri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wo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tataete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uta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wan</a:t>
            </a:r>
          </a:p>
          <a:p>
            <a:pPr algn="ctr" eaLnBrk="1">
              <a:lnSpc>
                <a:spcPct val="80000"/>
              </a:lnSpc>
            </a:pPr>
            <a:endParaRPr kumimoji="0" lang="en-US" altLang="ja-JP" sz="20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20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まことのみことば　語り</a:t>
            </a:r>
            <a:r>
              <a:rPr kumimoji="0" lang="ja-JP" altLang="en-US" sz="2000" baseline="0" dirty="0" err="1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て</a:t>
            </a:r>
            <a:r>
              <a:rPr kumimoji="0" lang="ja-JP" altLang="en-US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主は、</a:t>
            </a:r>
          </a:p>
          <a:p>
            <a:pPr algn="ctr" eaLnBrk="1">
              <a:lnSpc>
                <a:spcPct val="80000"/>
              </a:lnSpc>
            </a:pP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Makoto no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mikotoba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katarite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SHU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wa</a:t>
            </a:r>
            <a:endParaRPr kumimoji="0" lang="en-US" altLang="ja-JP" sz="2000" baseline="0" dirty="0">
              <a:solidFill>
                <a:srgbClr val="ACAFFB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2000" baseline="0" dirty="0">
              <a:solidFill>
                <a:srgbClr val="ACAFFB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死にたる心を　生かしたまえり</a:t>
            </a:r>
          </a:p>
          <a:p>
            <a:pPr algn="ctr" eaLnBrk="1">
              <a:lnSpc>
                <a:spcPct val="80000"/>
              </a:lnSpc>
            </a:pP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Shinitaru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kokoro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wo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ikashi</a:t>
            </a:r>
            <a:r>
              <a:rPr kumimoji="0" lang="en-US" altLang="ja-JP" sz="2000" baseline="0" dirty="0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 tama </a:t>
            </a:r>
            <a:r>
              <a:rPr kumimoji="0" lang="en-US" altLang="ja-JP" sz="2000" baseline="0" dirty="0" err="1">
                <a:solidFill>
                  <a:srgbClr val="ACAFFB"/>
                </a:solidFill>
                <a:latin typeface="Helvetica" pitchFamily="34" charset="0"/>
                <a:sym typeface="Helvetica" pitchFamily="34" charset="0"/>
              </a:rPr>
              <a:t>eri</a:t>
            </a:r>
            <a:endParaRPr kumimoji="0" lang="en-US" altLang="ja-JP" sz="2000" baseline="0" dirty="0">
              <a:solidFill>
                <a:srgbClr val="ACAFFB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/>
            <a:endParaRPr kumimoji="0" lang="en-US" altLang="ja-JP" sz="20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[Chorus]</a:t>
            </a:r>
          </a:p>
          <a:p>
            <a:pPr algn="ctr" eaLnBrk="1"/>
            <a:endParaRPr kumimoji="0" lang="en-US" altLang="ja-JP" sz="20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Hallelujah, hallelujah</a:t>
            </a: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Hallelujah, all praise to our God</a:t>
            </a:r>
          </a:p>
          <a:p>
            <a:pPr algn="ctr" eaLnBrk="1"/>
            <a:endParaRPr kumimoji="0" lang="en-US" altLang="ja-JP" sz="20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Hallelujah, hallelujah</a:t>
            </a: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Hallelujah, all praise to our King</a:t>
            </a:r>
          </a:p>
          <a:p>
            <a:pPr algn="ctr" eaLnBrk="1"/>
            <a:r>
              <a:rPr kumimoji="0" lang="en-US" altLang="ja-JP" sz="20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 </a:t>
            </a: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0" y="-891480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20230219.pptx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107504" y="375505"/>
            <a:ext cx="8928992" cy="52137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>
              <a:lnSpc>
                <a:spcPct val="80000"/>
              </a:lnSpc>
            </a:pP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世にあるかぎりのことばを</a:t>
            </a:r>
            <a:r>
              <a:rPr kumimoji="0" lang="ja-JP" altLang="en-US" sz="3200" baseline="0" dirty="0" smtClean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もって</a:t>
            </a: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恵みの勝利をたたえて歌わん</a:t>
            </a: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まことのみことば　語り</a:t>
            </a:r>
            <a:r>
              <a:rPr kumimoji="0" lang="ja-JP" altLang="en-US" sz="3200" baseline="0" dirty="0" err="1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て</a:t>
            </a: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主は、</a:t>
            </a: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死にたる心を　生かしたまえり</a:t>
            </a:r>
          </a:p>
          <a:p>
            <a:pPr algn="ctr" eaLnBrk="1">
              <a:lnSpc>
                <a:spcPct val="80000"/>
              </a:lnSpc>
            </a:pPr>
            <a:endParaRPr kumimoji="0" lang="ja-JP" altLang="en-US" sz="3200" baseline="0" dirty="0">
              <a:solidFill>
                <a:srgbClr val="FFFFFF"/>
              </a:solidFill>
              <a:latin typeface="Helvetica" pitchFamily="34" charset="0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ja-JP" altLang="en-US" sz="3200" baseline="0" dirty="0">
                <a:solidFill>
                  <a:srgbClr val="FFFFFF"/>
                </a:solidFill>
                <a:latin typeface="Helvetica" pitchFamily="34" charset="0"/>
                <a:sym typeface="Helvetica" pitchFamily="34" charset="0"/>
              </a:rPr>
              <a:t> </a:t>
            </a:r>
          </a:p>
        </p:txBody>
      </p:sp>
      <p:sp>
        <p:nvSpPr>
          <p:cNvPr id="7" name="Rectangle 1026"/>
          <p:cNvSpPr txBox="1">
            <a:spLocks noChangeArrowheads="1"/>
          </p:cNvSpPr>
          <p:nvPr/>
        </p:nvSpPr>
        <p:spPr bwMode="auto">
          <a:xfrm>
            <a:off x="45949" y="-19329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572</a:t>
            </a:r>
            <a:r>
              <a:rPr lang="ja-JP" altLang="en-US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　</a:t>
            </a:r>
            <a:r>
              <a:rPr lang="ja-JP" altLang="en-US" sz="1800" dirty="0"/>
              <a:t>世にあるかぎりのことばをもって</a:t>
            </a:r>
            <a:endParaRPr lang="ja-JP" altLang="en-US" sz="1800" dirty="0">
              <a:solidFill>
                <a:schemeClr val="bg2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0" y="-282250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>
                <a:latin typeface="ＭＳ Ｐゴシック" pitchFamily="50" charset="-128"/>
              </a:rPr>
              <a:t>よに</a:t>
            </a:r>
            <a:r>
              <a:rPr kumimoji="0" lang="ja-JP" altLang="en-US" sz="1000" baseline="0" dirty="0">
                <a:latin typeface="ＭＳ Ｐゴシック" pitchFamily="50" charset="-128"/>
              </a:rPr>
              <a:t>あるかぎりのことばをもって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107504" y="750353"/>
            <a:ext cx="8928992" cy="442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>
              <a:lnSpc>
                <a:spcPct val="80000"/>
              </a:lnSpc>
            </a:pP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yo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ni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aru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kagiri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no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kotoba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wo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motte</a:t>
            </a: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 smtClean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megumi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no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shoori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wo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tataete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uta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wan</a:t>
            </a: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 smtClean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Makoto no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mikotoba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katarite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Shu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wa</a:t>
            </a: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 smtClean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  <a:p>
            <a:pPr algn="ctr" eaLnBrk="1">
              <a:lnSpc>
                <a:spcPct val="80000"/>
              </a:lnSpc>
            </a:pP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Shinitaru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kokoro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wo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ikashi</a:t>
            </a:r>
            <a:r>
              <a:rPr kumimoji="0" lang="en-US" altLang="ja-JP" sz="3200" baseline="0" dirty="0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 tama </a:t>
            </a:r>
            <a:r>
              <a:rPr kumimoji="0" lang="en-US" altLang="ja-JP" sz="3200" baseline="0" dirty="0" err="1">
                <a:solidFill>
                  <a:srgbClr val="ACAFFB"/>
                </a:solidFill>
                <a:latin typeface="ＭＳ Ｐゴシック" pitchFamily="50" charset="-128"/>
                <a:sym typeface="Helvetica" pitchFamily="34" charset="0"/>
              </a:rPr>
              <a:t>eri</a:t>
            </a:r>
            <a:endParaRPr kumimoji="0" lang="en-US" altLang="ja-JP" sz="3200" baseline="0" dirty="0">
              <a:solidFill>
                <a:srgbClr val="ACAFFB"/>
              </a:solidFill>
              <a:latin typeface="ＭＳ Ｐゴシック" pitchFamily="50" charset="-128"/>
              <a:sym typeface="Helvetica" pitchFamily="34" charset="0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1259631" y="5445224"/>
            <a:ext cx="750736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3200" dirty="0">
                <a:solidFill>
                  <a:schemeClr val="bg1"/>
                </a:solidFill>
                <a:latin typeface="ＭＳ Ｐゴシック" pitchFamily="50" charset="-128"/>
              </a:rPr>
              <a:t>Hallelujah, </a:t>
            </a:r>
            <a:r>
              <a:rPr lang="en-US" altLang="ja-JP" sz="3200" dirty="0" smtClean="0">
                <a:solidFill>
                  <a:schemeClr val="bg1"/>
                </a:solidFill>
                <a:latin typeface="ＭＳ Ｐゴシック" pitchFamily="50" charset="-128"/>
              </a:rPr>
              <a:t>hallelujah</a:t>
            </a:r>
            <a:r>
              <a:rPr lang="ja-JP" altLang="en-US" sz="3200" dirty="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3200" dirty="0" smtClean="0">
                <a:solidFill>
                  <a:schemeClr val="bg1"/>
                </a:solidFill>
                <a:latin typeface="ＭＳ Ｐゴシック" pitchFamily="50" charset="-128"/>
              </a:rPr>
              <a:t>Hallelujah</a:t>
            </a:r>
            <a:r>
              <a:rPr lang="en-US" altLang="ja-JP" sz="3200" dirty="0">
                <a:solidFill>
                  <a:schemeClr val="bg1"/>
                </a:solidFill>
                <a:latin typeface="ＭＳ Ｐゴシック" pitchFamily="50" charset="-128"/>
              </a:rPr>
              <a:t>, all praise to our God</a:t>
            </a:r>
          </a:p>
          <a:p>
            <a:endParaRPr lang="en-US" altLang="ja-JP" sz="3200" dirty="0">
              <a:solidFill>
                <a:schemeClr val="bg1"/>
              </a:solidFill>
              <a:latin typeface="ＭＳ Ｐゴシック" pitchFamily="50" charset="-128"/>
            </a:endParaRPr>
          </a:p>
          <a:p>
            <a:r>
              <a:rPr lang="en-US" altLang="ja-JP" sz="3200" dirty="0">
                <a:solidFill>
                  <a:schemeClr val="bg1"/>
                </a:solidFill>
                <a:latin typeface="ＭＳ Ｐゴシック" pitchFamily="50" charset="-128"/>
              </a:rPr>
              <a:t>Hallelujah, </a:t>
            </a:r>
            <a:r>
              <a:rPr lang="en-US" altLang="ja-JP" sz="3200" dirty="0" smtClean="0">
                <a:solidFill>
                  <a:schemeClr val="bg1"/>
                </a:solidFill>
                <a:latin typeface="ＭＳ Ｐゴシック" pitchFamily="50" charset="-128"/>
              </a:rPr>
              <a:t>hallelujah</a:t>
            </a:r>
            <a:r>
              <a:rPr lang="ja-JP" altLang="en-US" sz="3200" dirty="0" smtClean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  <a:r>
              <a:rPr lang="en-US" altLang="ja-JP" sz="3200" dirty="0" smtClean="0">
                <a:solidFill>
                  <a:schemeClr val="bg1"/>
                </a:solidFill>
                <a:latin typeface="ＭＳ Ｐゴシック" pitchFamily="50" charset="-128"/>
              </a:rPr>
              <a:t>Hallelujah</a:t>
            </a:r>
            <a:r>
              <a:rPr lang="en-US" altLang="ja-JP" sz="3200" dirty="0">
                <a:solidFill>
                  <a:schemeClr val="bg1"/>
                </a:solidFill>
                <a:latin typeface="ＭＳ Ｐゴシック" pitchFamily="50" charset="-128"/>
              </a:rPr>
              <a:t>, all praise to our King</a:t>
            </a:r>
            <a:endParaRPr lang="ja-JP" altLang="en-US" sz="3200" dirty="0">
              <a:solidFill>
                <a:schemeClr val="bg1"/>
              </a:solidFill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栄光に満ちた　かがやく王  全地</a:t>
            </a:r>
            <a:r>
              <a:rPr lang="ja-JP" altLang="en-US" sz="2100" baseline="0" dirty="0" err="1">
                <a:solidFill>
                  <a:srgbClr val="FFFFFF"/>
                </a:solidFill>
                <a:latin typeface="ＭＳ Ｐゴシック" pitchFamily="50" charset="-128"/>
              </a:rPr>
              <a:t>よ</a:t>
            </a: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叫べ　全地よ叫べ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主は光　やみは逃げさる  み声にふるえ　み声にふるえ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100" baseline="0" dirty="0">
                <a:solidFill>
                  <a:srgbClr val="FFFFFF"/>
                </a:solidFill>
                <a:latin typeface="ＭＳ Ｐゴシック" pitchFamily="50" charset="-128"/>
              </a:rPr>
              <a:t>(Chorus)</a:t>
            </a: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大いなるわが神　歌え　大いなるわが神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すべてのものは見る　大いなるわが主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いにしえから　と</a:t>
            </a:r>
            <a:r>
              <a:rPr lang="ja-JP" altLang="en-US" sz="2100" baseline="0" dirty="0" err="1">
                <a:solidFill>
                  <a:srgbClr val="FFFFFF"/>
                </a:solidFill>
                <a:latin typeface="ＭＳ Ｐゴシック" pitchFamily="50" charset="-128"/>
              </a:rPr>
              <a:t>わに</a:t>
            </a: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治める  はじめで終わり　はじめで終わり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みいつの神　父　御霊　御子　ししなる小羊　ししなる小羊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en-US" altLang="ja-JP" sz="2100" baseline="0" dirty="0">
                <a:solidFill>
                  <a:srgbClr val="FFFFFF"/>
                </a:solidFill>
                <a:latin typeface="ＭＳ Ｐゴシック" pitchFamily="50" charset="-128"/>
              </a:rPr>
              <a:t>(bridge)</a:t>
            </a: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すべてに勝る御名　賛美ささげます　心から歌う　大いなる　わが主</a:t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/>
            </a:r>
            <a:b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</a:b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（</a:t>
            </a:r>
            <a:r>
              <a:rPr lang="en-US" altLang="ja-JP" sz="2100" baseline="0" dirty="0">
                <a:solidFill>
                  <a:srgbClr val="FFFFFF"/>
                </a:solidFill>
                <a:latin typeface="ＭＳ Ｐゴシック" pitchFamily="50" charset="-128"/>
              </a:rPr>
              <a:t>ending)</a:t>
            </a:r>
            <a:r>
              <a:rPr lang="ja-JP" altLang="en-US" sz="2100" baseline="0" dirty="0">
                <a:solidFill>
                  <a:srgbClr val="FFFFFF"/>
                </a:solidFill>
                <a:latin typeface="ＭＳ Ｐゴシック" pitchFamily="50" charset="-128"/>
              </a:rPr>
              <a:t>王なる主　王なる主　御国はと</a:t>
            </a:r>
            <a:r>
              <a:rPr lang="ja-JP" altLang="en-US" sz="2100" baseline="0" dirty="0" err="1">
                <a:solidFill>
                  <a:srgbClr val="FFFFFF"/>
                </a:solidFill>
                <a:latin typeface="ＭＳ Ｐゴシック" pitchFamily="50" charset="-128"/>
              </a:rPr>
              <a:t>わに</a:t>
            </a:r>
            <a:endParaRPr lang="ja-JP" altLang="en-US" sz="2100" baseline="0" dirty="0">
              <a:solidFill>
                <a:srgbClr val="FFFFFF"/>
              </a:solidFill>
              <a:latin typeface="ＭＳ Ｐゴシック" pitchFamily="50" charset="-128"/>
            </a:endParaRPr>
          </a:p>
        </p:txBody>
      </p:sp>
      <p:sp>
        <p:nvSpPr>
          <p:cNvPr id="851972" name="Text Box 1028"/>
          <p:cNvSpPr txBox="1">
            <a:spLocks noChangeArrowheads="1"/>
          </p:cNvSpPr>
          <p:nvPr/>
        </p:nvSpPr>
        <p:spPr bwMode="auto">
          <a:xfrm>
            <a:off x="1" y="584200"/>
            <a:ext cx="8796338" cy="129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eikouni michita kagayaku oo zenchiyo sakebe zenchiyo sakebe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shuwa hikari yamiwa nigesaru mikoeni furue mikoeni furue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ooinaru waga kami utae ooinaru waga kami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subeteno monowa miru ooinaru waga shu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inishie kara towani osameru hajime de owari hajime de owari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miitsu no kami chichi mitama miko shihinaru kohitsauji shihinaru kohitsauji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subete ni masaru mina sanbi sasage masu kokoro kara utau ooinaru waga shu</a:t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100" baseline="0">
                <a:solidFill>
                  <a:srgbClr val="CCCCFF"/>
                </a:solidFill>
                <a:latin typeface="ＭＳ Ｐゴシック" pitchFamily="50" charset="-128"/>
              </a:rPr>
              <a:t>oonaru shu  oonaru shu mikuni wa towani</a:t>
            </a:r>
          </a:p>
        </p:txBody>
      </p:sp>
      <p:pic>
        <p:nvPicPr>
          <p:cNvPr id="851976" name="Picture 2" descr="C:\Users\scg2\Desktop\Holy forever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0166" y="0"/>
            <a:ext cx="9463088" cy="709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テキスト ボックス 1"/>
          <p:cNvSpPr txBox="1"/>
          <p:nvPr/>
        </p:nvSpPr>
        <p:spPr>
          <a:xfrm>
            <a:off x="17190" y="-631063"/>
            <a:ext cx="1800200" cy="34881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defTabSz="173393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en-US" altLang="ja-JP" sz="1600" baseline="0" dirty="0">
                <a:solidFill>
                  <a:schemeClr val="bg1"/>
                </a:solidFill>
                <a:latin typeface="+mn-lt"/>
                <a:ea typeface="+mn-ea"/>
                <a:sym typeface="Helvetica Neue"/>
              </a:rPr>
              <a:t>20230115.pptx</a:t>
            </a:r>
            <a:endParaRPr kumimoji="0" lang="ja-JP" altLang="en-US" sz="1600" baseline="0" dirty="0">
              <a:solidFill>
                <a:schemeClr val="bg1"/>
              </a:solidFill>
              <a:latin typeface="+mn-lt"/>
              <a:ea typeface="+mn-ea"/>
              <a:sym typeface="Helvetica Neue"/>
            </a:endParaRPr>
          </a:p>
        </p:txBody>
      </p:sp>
      <p:sp>
        <p:nvSpPr>
          <p:cNvPr id="10" name="Rectangle 1026"/>
          <p:cNvSpPr txBox="1">
            <a:spLocks noChangeArrowheads="1"/>
          </p:cNvSpPr>
          <p:nvPr/>
        </p:nvSpPr>
        <p:spPr bwMode="auto">
          <a:xfrm>
            <a:off x="45949" y="-19329"/>
            <a:ext cx="8859838" cy="2799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9pPr>
          </a:lstStyle>
          <a:p>
            <a:pPr algn="l">
              <a:defRPr/>
            </a:pPr>
            <a:r>
              <a:rPr lang="en-US" altLang="ja-JP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573</a:t>
            </a:r>
            <a:r>
              <a:rPr lang="ja-JP" altLang="en-US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　天使は叫ぶ</a:t>
            </a:r>
            <a:r>
              <a:rPr lang="en-US" altLang="ja-JP" sz="1800" dirty="0" smtClean="0">
                <a:solidFill>
                  <a:schemeClr val="bg2">
                    <a:lumMod val="50000"/>
                  </a:schemeClr>
                </a:solidFill>
                <a:latin typeface="ＭＳ Ｐゴシック" charset="0"/>
              </a:rPr>
              <a:t>HOLY</a:t>
            </a:r>
            <a:endParaRPr lang="ja-JP" altLang="en-US" sz="1800" dirty="0">
              <a:solidFill>
                <a:schemeClr val="bg2">
                  <a:lumMod val="50000"/>
                </a:schemeClr>
              </a:solidFill>
              <a:latin typeface="ＭＳ Ｐゴシック" charset="0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0" y="-282250"/>
            <a:ext cx="4754562" cy="22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defTabSz="449263">
              <a:buSzPct val="100000"/>
            </a:pPr>
            <a:r>
              <a:rPr kumimoji="0" lang="ja-JP" altLang="en-US" sz="1000" baseline="0" dirty="0" err="1" smtClean="0">
                <a:latin typeface="ＭＳ Ｐゴシック" pitchFamily="50" charset="-128"/>
              </a:rPr>
              <a:t>てん</a:t>
            </a:r>
            <a:r>
              <a:rPr kumimoji="0" lang="ja-JP" altLang="en-US" sz="1000" baseline="0" dirty="0" smtClean="0">
                <a:latin typeface="ＭＳ Ｐゴシック" pitchFamily="50" charset="-128"/>
              </a:rPr>
              <a:t>しはさけぶほーりー</a:t>
            </a:r>
            <a:endParaRPr kumimoji="0" lang="ja-JP" altLang="en-US" sz="1000" baseline="0" dirty="0">
              <a:latin typeface="ＭＳ Ｐゴシック" pitchFamily="50" charset="-128"/>
            </a:endParaRPr>
          </a:p>
        </p:txBody>
      </p: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005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われわれは一つ　ハレルヤ　</a:t>
            </a:r>
            <a:endParaRPr lang="ja-JP" altLang="en-US" smtClean="0"/>
          </a:p>
        </p:txBody>
      </p:sp>
      <p:sp>
        <p:nvSpPr>
          <p:cNvPr id="199683" name="Text Box 1027"/>
          <p:cNvSpPr txBox="1">
            <a:spLocks noChangeArrowheads="1"/>
          </p:cNvSpPr>
          <p:nvPr/>
        </p:nvSpPr>
        <p:spPr bwMode="auto">
          <a:xfrm>
            <a:off x="152405" y="533868"/>
            <a:ext cx="8869363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我々は一つ　ハレルヤ　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イエスにあって一つ　ハレルヤ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集まるとき　イエスはともに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イエスの御名に　力と権威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ハレルヤ</a:t>
            </a:r>
          </a:p>
        </p:txBody>
      </p:sp>
      <p:sp>
        <p:nvSpPr>
          <p:cNvPr id="199684" name="Text Box 1028"/>
          <p:cNvSpPr txBox="1">
            <a:spLocks noChangeArrowheads="1"/>
          </p:cNvSpPr>
          <p:nvPr/>
        </p:nvSpPr>
        <p:spPr bwMode="auto">
          <a:xfrm>
            <a:off x="119297" y="1017588"/>
            <a:ext cx="8796337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wareware wa hitotsu  hallelujah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iesu ni atte hitotsu  hallelujah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atsumaru toki  iesu wa tomoni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iesu no mina ni  chikara to ken i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hallelujah </a:t>
            </a:r>
          </a:p>
        </p:txBody>
      </p:sp>
      <p:sp>
        <p:nvSpPr>
          <p:cNvPr id="1996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1996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1996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われわれはひとつはれるや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059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入れよ感謝もって</a:t>
            </a:r>
            <a:endParaRPr lang="ja-JP" altLang="en-US" smtClean="0"/>
          </a:p>
        </p:txBody>
      </p:sp>
      <p:sp>
        <p:nvSpPr>
          <p:cNvPr id="264195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入れよ  感謝もって  主のかどに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賛美もって   主の 大庭に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   造られた   この日をば　喜び  たのしもう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＊賛美せよ  感謝せよ　    楽しみ  喜ぼう   （*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2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</a:p>
        </p:txBody>
      </p:sp>
      <p:sp>
        <p:nvSpPr>
          <p:cNvPr id="264196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ireyo  kansha mote  shu no kado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mote  shu no  ooniwa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ga  tsukurareta  kono hioba yorakobi  tanoshimoo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sanbi seyo  kansha seyo tanoshimi  yorokoboo </a:t>
            </a:r>
          </a:p>
        </p:txBody>
      </p:sp>
      <p:sp>
        <p:nvSpPr>
          <p:cNvPr id="26419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419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6419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いれよかんしゃもって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059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入れよ感謝もって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65219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"I will enter His gates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with thanksgiving in my heart,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enter His courts with praise,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say this is the day that the Lord has made.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rejoice for He has made me glad.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(He has made me glad, He has made me glad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rejoice for He has made me glad.) * 2"</a:t>
            </a:r>
          </a:p>
        </p:txBody>
      </p:sp>
      <p:sp>
        <p:nvSpPr>
          <p:cNvPr id="26522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522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6522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いれよかんしゃもって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060 C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イエス様の苦しみの冠</a:t>
            </a:r>
            <a:endParaRPr lang="ja-JP" altLang="en-US" smtClean="0"/>
          </a:p>
        </p:txBody>
      </p:sp>
      <p:sp>
        <p:nvSpPr>
          <p:cNvPr id="26624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イエス様の　苦しみの冠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全ての人の為　命を捨てられた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しかし今　神の右に座して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とりなして　おられる　イエス様を見上げ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栄光の神　輝く勝利　力と主の権威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栄光の神　輝く勝利　敵の武具を砕く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とこしえに　すべおさめる　勝利の　主イエス　</a:t>
            </a:r>
          </a:p>
        </p:txBody>
      </p:sp>
      <p:sp>
        <p:nvSpPr>
          <p:cNvPr id="26624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sama no kuru shimi no kan muri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hito no tame inochi o  suterareta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shikashi ima kami no migi ni zashite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torinashite orareru iesu samao miage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kami kagayaku shoori chikara to shuno keni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eikoo no kami kagayaku shoori teki  no bugu o kudaku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tokoshie ni sube o sameru shoori no  no shu iesu</a:t>
            </a:r>
          </a:p>
        </p:txBody>
      </p:sp>
      <p:sp>
        <p:nvSpPr>
          <p:cNvPr id="2662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662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662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いえすさまのくるしみのかんむり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061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イエスは勝利の主</a:t>
            </a:r>
            <a:endParaRPr lang="ja-JP" altLang="en-US" smtClean="0"/>
          </a:p>
        </p:txBody>
      </p:sp>
      <p:sp>
        <p:nvSpPr>
          <p:cNvPr id="267267" name="Text Box 1027"/>
          <p:cNvSpPr txBox="1">
            <a:spLocks noChangeArrowheads="1"/>
          </p:cNvSpPr>
          <p:nvPr/>
        </p:nvSpPr>
        <p:spPr bwMode="auto">
          <a:xfrm>
            <a:off x="152405" y="304804"/>
            <a:ext cx="8869363" cy="735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イエスは勝利の主　主の兵士強くあれ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栄光は　地にみちあふる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勝利の歌を歌え　ほめよ　主の御名を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主イエスに　まさるものなし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神の子なるイエス　彼とともに行く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常に　勝利の道を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我らの　主に頼り　進もう　主と共に</a:t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600" baseline="0" dirty="0">
                <a:solidFill>
                  <a:schemeClr val="bg1"/>
                </a:solidFill>
                <a:latin typeface="ＭＳ Ｐゴシック" pitchFamily="50" charset="-128"/>
              </a:rPr>
              <a:t>今こそ　約束の地へ</a:t>
            </a:r>
          </a:p>
        </p:txBody>
      </p:sp>
      <p:sp>
        <p:nvSpPr>
          <p:cNvPr id="26726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820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iesu wa shoori no shu shuno heishi tsuyoku are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eikoo wa chi ni michi afuru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shoori no uta urae homeyo shuno minao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shu iesu ni masaru mono nashi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kami no ko naru iesu kare to tomoni iku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tsune ni shoori no muchi o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warera no shu ni tayori susu moo shu 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>to tomo ni ima koso yakusoku no chie</a:t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6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6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672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72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672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いえすはしょうりのしゅ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061 Bm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イエスは勝利の主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68291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"FOR THE LORD, HE IS MARCHING ON,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HIS ARMY IS EVER STRONG,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AND HIS GLORY SHALL BE SEEN UPON OUR LAND.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SO RAISE THE ANTHEM SING THE VICTORY SONG,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PRAISE THE LORD , FOR THE BATTLE'S WON.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 NO WEAPON FORMED AGAINST US SHALL STAND.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FOR THE CAPTAIN OF THE HOST IS JESUS.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WE'RE FOLLOWING IN HIS FOOTSTEPS.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NO FOE CAN STAND AGAINST THE SHIELD OF FAITH.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WE ARE MARCHING IN MESSIAH'S BAND. 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HE HAS THE VICTORY IN HIS MIGHTY HAND.</a:t>
            </a:r>
            <a:b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600" baseline="0">
                <a:solidFill>
                  <a:schemeClr val="bg1"/>
                </a:solidFill>
                <a:latin typeface="ＭＳ Ｐゴシック" pitchFamily="50" charset="-128"/>
              </a:rPr>
              <a:t>SO LET US MARCH ON TO TAKE OUR PROMISED LAND."</a:t>
            </a:r>
          </a:p>
        </p:txBody>
      </p:sp>
      <p:sp>
        <p:nvSpPr>
          <p:cNvPr id="26829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829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6829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いえすはしょうりのしゅ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062 D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主の光の中を　歩いて行こう</a:t>
            </a:r>
            <a:endParaRPr lang="ja-JP" altLang="en-US" smtClean="0"/>
          </a:p>
        </p:txBody>
      </p:sp>
      <p:sp>
        <p:nvSpPr>
          <p:cNvPr id="26931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主の光の中を　歩いて行こう（２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x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歩こう　光の中を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歩いて行こう　（２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x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</p:txBody>
      </p:sp>
      <p:sp>
        <p:nvSpPr>
          <p:cNvPr id="269316" name="Text Box 1028"/>
          <p:cNvSpPr txBox="1">
            <a:spLocks noChangeArrowheads="1"/>
          </p:cNvSpPr>
          <p:nvPr/>
        </p:nvSpPr>
        <p:spPr bwMode="auto">
          <a:xfrm>
            <a:off x="119297" y="635003"/>
            <a:ext cx="87963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hikari no naka o  aruite yukoo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arukoo  kikari no naka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aruite yukoo</a:t>
            </a:r>
          </a:p>
        </p:txBody>
      </p:sp>
      <p:sp>
        <p:nvSpPr>
          <p:cNvPr id="26931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6931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6931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しゅのひかりのなかをあるいてゆこう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主をほめたたえよ高らかに</a:t>
            </a:r>
            <a:endParaRPr lang="ja-JP" altLang="en-US" smtClean="0"/>
          </a:p>
        </p:txBody>
      </p:sp>
      <p:sp>
        <p:nvSpPr>
          <p:cNvPr id="270339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ほめたたえよう　高らかに　主イエスを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ほめたたえよう　とこしえに　主イエスの名を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主の愛　いつまでも　変わらず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全地を　喜びで　満たす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主を　ほめたたえよう　高らかに</a:t>
            </a:r>
          </a:p>
        </p:txBody>
      </p:sp>
      <p:sp>
        <p:nvSpPr>
          <p:cNvPr id="270340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 hometataeyoo  takaraka ni shu iesu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 hometataeyoo  tokoshie ni shu iesu no na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ai  itsumademo kawarazu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zenchi o  yorokobi de  mitasu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o  hometataeyoo takaraka ni </a:t>
            </a:r>
          </a:p>
        </p:txBody>
      </p:sp>
      <p:sp>
        <p:nvSpPr>
          <p:cNvPr id="27034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034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034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しゅをほめたたえよたからかに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063 G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主をほめたたえよ高らかに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7136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"HE IS EXALTED, THE KING IS EXALTED ON HIGH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I WILL PRAISE HIM HE IS EXALTED,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FOREVER EXALTED AND L WILL PRAISE HIS NAME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THE LORD FOREVER HIS TRUTH SHALL REIGN,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HEAVEN AND EARTH REJOICE IN HIS HOLY NAME 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HE IS EXALTED, THE KING IS EXALTED ON HIGH "</a:t>
            </a:r>
          </a:p>
        </p:txBody>
      </p:sp>
      <p:sp>
        <p:nvSpPr>
          <p:cNvPr id="27136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136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136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しゅをほめたたえよたからかに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064 C W Jesus I Love You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御前に伏し       </a:t>
            </a:r>
            <a:endParaRPr lang="ja-JP" altLang="en-US" smtClean="0"/>
          </a:p>
        </p:txBody>
      </p:sp>
      <p:sp>
        <p:nvSpPr>
          <p:cNvPr id="27238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I  Love You</a:t>
            </a: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　御前に伏し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王なるあなたを　あがめます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アレルヤ アレルヤ アレルヤ アレルヤ</a:t>
            </a:r>
          </a:p>
        </p:txBody>
      </p:sp>
      <p:sp>
        <p:nvSpPr>
          <p:cNvPr id="27238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jesus i love you mi mae ni fushi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oonaru anata o agame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alleluia alleluia alleluia alleluia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</p:txBody>
      </p:sp>
      <p:sp>
        <p:nvSpPr>
          <p:cNvPr id="27238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7239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239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じーざすあいらぶゆー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064 C W Jesus I Love You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御前に伏し       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73411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JESUS I LOVE YOU I BOW DOWN BEFORE YOU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PRAISES AND WORSHIP TO OUR KING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ALLELUIA ALLELUIA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ALLELUIA ALLELUIA</a:t>
            </a:r>
          </a:p>
        </p:txBody>
      </p:sp>
      <p:sp>
        <p:nvSpPr>
          <p:cNvPr id="273412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73413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3414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じーざすあいらぶゆー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わが心に燃える</a:t>
            </a:r>
            <a:endParaRPr lang="ja-JP" altLang="en-US" smtClean="0"/>
          </a:p>
        </p:txBody>
      </p:sp>
      <p:sp>
        <p:nvSpPr>
          <p:cNvPr id="20070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わが心に燃える　燃えるちから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それは　聖霊の　燃え尽きぬ炎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オー　ハレルヤ　オー　ハレルヤ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オー　ハレルヤ　オー　ハレルヤ</a:t>
            </a:r>
          </a:p>
        </p:txBody>
      </p:sp>
      <p:sp>
        <p:nvSpPr>
          <p:cNvPr id="200708" name="Text Box 1028"/>
          <p:cNvSpPr txBox="1">
            <a:spLocks noChangeArrowheads="1"/>
          </p:cNvSpPr>
          <p:nvPr/>
        </p:nvSpPr>
        <p:spPr bwMode="auto">
          <a:xfrm>
            <a:off x="119297" y="805331"/>
            <a:ext cx="8796337" cy="3081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waga kokoro ni moeru  moeru chikara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sore wa  seirei no  moetsukinu honoo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oh  hallelujah  oh  hallelujah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oh  hallelujah  oh  hallelujah</a:t>
            </a:r>
          </a:p>
        </p:txBody>
      </p:sp>
      <p:sp>
        <p:nvSpPr>
          <p:cNvPr id="2007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007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007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わがこころにもえる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065 A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あいする天の父よ</a:t>
            </a:r>
            <a:endParaRPr lang="ja-JP" altLang="en-US" smtClean="0"/>
          </a:p>
        </p:txBody>
      </p:sp>
      <p:sp>
        <p:nvSpPr>
          <p:cNvPr id="27443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愛する天の父よ　全地は  御名をほめます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御国は  賛美の中にあり　みわざは  力づよい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ほめよ  主を  全能の神を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つねにいます  来たるべき主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ほめよ  主を  全能の神を　支配は   とわに</a:t>
            </a:r>
          </a:p>
        </p:txBody>
      </p:sp>
      <p:sp>
        <p:nvSpPr>
          <p:cNvPr id="27443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aisuru ten no chichi yo zenchi wa  mina o homemasu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mikuni wa  sanbi no nakani ari miwaza wa  chikarazuyoi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 shu o  zennoo no kami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tsuneni imasu  kitarubeki  shu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homeyo  shu o  zennoo kami o shihai wa  towa ni</a:t>
            </a:r>
          </a:p>
        </p:txBody>
      </p:sp>
      <p:sp>
        <p:nvSpPr>
          <p:cNvPr id="27443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443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443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あいするてんのちちよ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066 Am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いくさに主の御名</a:t>
            </a:r>
            <a:endParaRPr lang="ja-JP" altLang="en-US" smtClean="0"/>
          </a:p>
        </p:txBody>
      </p:sp>
      <p:sp>
        <p:nvSpPr>
          <p:cNvPr id="27545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いくさに主の御名　　全地の勝利の御名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全ての敵　打ち砕く　　恐るべき　主の御名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(*2)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誰がいようか　　わが神の他に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解放　力　　　主のいくさ</a:t>
            </a:r>
          </a:p>
        </p:txBody>
      </p:sp>
      <p:sp>
        <p:nvSpPr>
          <p:cNvPr id="27546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ikusa ni shu no mina zenchi no shoori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subete no teki uchi kudaku osoru beki shu no mina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dare ga iyoo ka waga kami no hoka ni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kaihoo     chikara shu no ikusa</a:t>
            </a:r>
          </a:p>
        </p:txBody>
      </p:sp>
      <p:sp>
        <p:nvSpPr>
          <p:cNvPr id="27546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546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7546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いくさにしゅのみな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067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そのとき若い女も若い男も年よりも</a:t>
            </a:r>
            <a:endParaRPr lang="ja-JP" altLang="en-US" smtClean="0"/>
          </a:p>
        </p:txBody>
      </p:sp>
      <p:sp>
        <p:nvSpPr>
          <p:cNvPr id="276483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その時わかい女も  わかい男もとしよりも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ランラララン  ラララララララ　ともにおどって  たのしむ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かれらのかなしみを  喜びにかえ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うれいを　なぐさめ　かれらを　たのしませる</a:t>
            </a:r>
          </a:p>
        </p:txBody>
      </p:sp>
      <p:sp>
        <p:nvSpPr>
          <p:cNvPr id="276484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toki wakai onna mo  wakai otoko mo 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　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toshiyori 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lan la la lan  la la la la la la la tomoni odotte  tanoshimu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karera no kanashimi o  yorokobi ni kae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urei o  nagusame karera o  tanoshimaseru </a:t>
            </a:r>
          </a:p>
        </p:txBody>
      </p:sp>
      <p:sp>
        <p:nvSpPr>
          <p:cNvPr id="27648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648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648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そのときわかいおんなもわかいおとこもとしよりも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主が建てる　エルサレム</a:t>
            </a:r>
            <a:endParaRPr lang="ja-JP" altLang="en-US" smtClean="0"/>
          </a:p>
        </p:txBody>
      </p:sp>
      <p:sp>
        <p:nvSpPr>
          <p:cNvPr id="277507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主が建てる　エルサレム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主が建てる　エルサレム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集まれ　イスラエルの民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その傷を　主がいやす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主が建てる　主が建てる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エルサレム</a:t>
            </a:r>
          </a:p>
        </p:txBody>
      </p:sp>
      <p:sp>
        <p:nvSpPr>
          <p:cNvPr id="277508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ga tateru  erusalemu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ga tateru  erusalemu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atsumare  isuraeru no tami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sono kizu o  shu ga iyasu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ga tateru  shu ga tateru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erusalemu</a:t>
            </a:r>
          </a:p>
        </p:txBody>
      </p:sp>
      <p:sp>
        <p:nvSpPr>
          <p:cNvPr id="27750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7751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751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しゅがたてるえるされむ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069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主の御座に近づきたい</a:t>
            </a:r>
            <a:endParaRPr lang="ja-JP" altLang="en-US" smtClean="0"/>
          </a:p>
        </p:txBody>
      </p:sp>
      <p:sp>
        <p:nvSpPr>
          <p:cNvPr id="2785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　みざに　近づきたい　賛美と　礼拝の　中で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みまえに　ひれ伏して　主よ　あがめます</a:t>
            </a:r>
          </a:p>
        </p:txBody>
      </p:sp>
      <p:sp>
        <p:nvSpPr>
          <p:cNvPr id="278532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 miza ni  chikazukitai sanbi to  reihai no  nakade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 ni  hirefushite  shu yo agamemasu</a:t>
            </a:r>
          </a:p>
        </p:txBody>
      </p:sp>
      <p:sp>
        <p:nvSpPr>
          <p:cNvPr id="2785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785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85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しゅのみざにちかずきたい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070 E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もう一度主の御前に</a:t>
            </a:r>
            <a:endParaRPr lang="ja-JP" altLang="en-US" smtClean="0"/>
          </a:p>
        </p:txBody>
      </p:sp>
      <p:sp>
        <p:nvSpPr>
          <p:cNvPr id="279555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もう一度　主の　御前に 自由と　礼拝もって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わが神　ここにいるのは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私にとって　大きな喜び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アバ　父よ　アバ　父よ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ともにいられる　甘い祝福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アバ　父よ　愛します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とこしえまでも　ともにいたい</a:t>
            </a:r>
          </a:p>
        </p:txBody>
      </p:sp>
      <p:sp>
        <p:nvSpPr>
          <p:cNvPr id="279556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moo ichido  shu no  mimae ni jiyuu to  reihai motte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waga kami  koko ni irunowa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ni totte  ookina yorokobi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aba  chichi yo  aba  chichi yo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tomoni irareru  amai shukufuku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aba  chichi yo  aishimasu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tokoshie mademo  tomoni itai</a:t>
            </a:r>
          </a:p>
        </p:txBody>
      </p:sp>
      <p:sp>
        <p:nvSpPr>
          <p:cNvPr id="279557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79558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79559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もういちどしゅのみまえに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071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天ではあなたの他誰をも持つことがない</a:t>
            </a:r>
            <a:endParaRPr lang="ja-JP" altLang="en-US" smtClean="0"/>
          </a:p>
        </p:txBody>
      </p:sp>
      <p:sp>
        <p:nvSpPr>
          <p:cNvPr id="28057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天では  あなたの他　誰をも  持つことがない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地上では  あなたの他　誰をも  望みはしない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この身とこころとは  尽き果てても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あなたはとこしえに　ゆるがない　わが心の岩</a:t>
            </a:r>
          </a:p>
        </p:txBody>
      </p:sp>
      <p:sp>
        <p:nvSpPr>
          <p:cNvPr id="28058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ten dewa  anata no hoka dare omo  motsukotoganai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chijo dewa  anatano hoka dare omo  nozomi wa shinai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konomi to kokoro towa tsukihatetemo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wa tokoshie ni yuruganai  waga kokoro no iwa</a:t>
            </a:r>
          </a:p>
        </p:txBody>
      </p:sp>
      <p:sp>
        <p:nvSpPr>
          <p:cNvPr id="28058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058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058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てんではあなたのほかだれをももつことがない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072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ラバンバ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81603" name="Text Box 1027"/>
          <p:cNvSpPr txBox="1">
            <a:spLocks noChangeArrowheads="1"/>
          </p:cNvSpPr>
          <p:nvPr/>
        </p:nvSpPr>
        <p:spPr bwMode="auto">
          <a:xfrm>
            <a:off x="152405" y="685800"/>
            <a:ext cx="8869363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"para subir al cielo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para subir al cielo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se necesita tener a Jesucristo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hay que tener a Jesucristo en el corazon,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 arriba y arriba 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Ay arriba y arriba y arriba ire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yo si soy un cristiano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yo si soy un cristiano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y por el sere, por el sere por el sere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Aleluya Aleluya Aleluya."</a:t>
            </a:r>
          </a:p>
        </p:txBody>
      </p:sp>
      <p:sp>
        <p:nvSpPr>
          <p:cNvPr id="281604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1605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1606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らばんば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072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ラバンバ</a:t>
            </a:r>
            <a:endParaRPr lang="ja-JP" altLang="en-US" smtClean="0"/>
          </a:p>
        </p:txBody>
      </p:sp>
      <p:sp>
        <p:nvSpPr>
          <p:cNvPr id="282627" name="Text Box 1027"/>
          <p:cNvSpPr txBox="1">
            <a:spLocks noChangeArrowheads="1"/>
          </p:cNvSpPr>
          <p:nvPr/>
        </p:nvSpPr>
        <p:spPr bwMode="auto">
          <a:xfrm>
            <a:off x="152405" y="628650"/>
            <a:ext cx="8869363" cy="678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パ、パラダイスに行くには  こ、こころの中に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イエスキリストを　信じ　受け入れ　ねばならない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のぼれ　のぼれ　のぼれ　パラダイスへ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もちろん私は　私はクリスチャン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神様が選び　そうして　くださった</a:t>
            </a:r>
          </a:p>
          <a:p>
            <a:pPr algn="ctr" eaLnBrk="1" hangingPunct="1"/>
            <a:endParaRPr lang="ja-JP" altLang="en-US" sz="2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ハレルヤ　ハレルヤ </a:t>
            </a:r>
          </a:p>
        </p:txBody>
      </p:sp>
      <p:sp>
        <p:nvSpPr>
          <p:cNvPr id="282628" name="Text Box 1028"/>
          <p:cNvSpPr txBox="1">
            <a:spLocks noChangeArrowheads="1"/>
          </p:cNvSpPr>
          <p:nvPr/>
        </p:nvSpPr>
        <p:spPr bwMode="auto">
          <a:xfrm>
            <a:off x="147872" y="908056"/>
            <a:ext cx="8796337" cy="604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pa paradaisu ni ikuniwa ko kokoro no nakani 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iesu kirisuto wo shinji ukeire neba naranai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nobore nobore norore paradaisu e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mochiron watashi wa watashi wa kurisu</a:t>
            </a:r>
            <a:r>
              <a:rPr lang="ja-JP" altLang="en-US" sz="2800" baseline="0">
                <a:solidFill>
                  <a:srgbClr val="CCCCFF"/>
                </a:solidFill>
                <a:latin typeface="ＭＳ Ｐゴシック" pitchFamily="50" charset="-128"/>
              </a:rPr>
              <a:t>ｃｈ</a:t>
            </a: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kamisamaa ga erabi soushite kudasatta</a:t>
            </a:r>
          </a:p>
          <a:p>
            <a:pPr algn="ctr" eaLnBrk="1" hangingPunct="1"/>
            <a:endParaRPr lang="en-US" altLang="ja-JP" sz="2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hallelujah  hallelujah</a:t>
            </a:r>
          </a:p>
        </p:txBody>
      </p:sp>
      <p:sp>
        <p:nvSpPr>
          <p:cNvPr id="28262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263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263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らばんば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073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主に感謝せよその恵みは</a:t>
            </a:r>
            <a:endParaRPr lang="ja-JP" altLang="en-US" smtClean="0"/>
          </a:p>
        </p:txBody>
      </p:sp>
      <p:sp>
        <p:nvSpPr>
          <p:cNvPr id="283651" name="Text Box 1027"/>
          <p:cNvSpPr txBox="1">
            <a:spLocks noChangeArrowheads="1"/>
          </p:cNvSpPr>
          <p:nvPr/>
        </p:nvSpPr>
        <p:spPr bwMode="auto">
          <a:xfrm>
            <a:off x="152405" y="5338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主に　感謝せよ　</a:t>
            </a:r>
          </a:p>
          <a:p>
            <a:pPr algn="ctr" eaLnBrk="1" hangingPunct="1"/>
            <a:endParaRPr lang="ja-JP" altLang="en-US" sz="4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その恵みは　(4</a:t>
            </a: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X)</a:t>
            </a:r>
          </a:p>
          <a:p>
            <a:pPr algn="ctr" eaLnBrk="1" hangingPunct="1"/>
            <a:endParaRPr lang="en-US" altLang="ja-JP" sz="48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とこしえまで</a:t>
            </a: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sz="4800" baseline="0">
                <a:solidFill>
                  <a:schemeClr val="bg1"/>
                </a:solidFill>
                <a:latin typeface="ＭＳ Ｐゴシック" pitchFamily="50" charset="-128"/>
              </a:rPr>
              <a:t>とこしえまで　(2</a:t>
            </a: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X)</a:t>
            </a:r>
          </a:p>
        </p:txBody>
      </p:sp>
      <p:sp>
        <p:nvSpPr>
          <p:cNvPr id="283652" name="Text Box 1028"/>
          <p:cNvSpPr txBox="1">
            <a:spLocks noChangeArrowheads="1"/>
          </p:cNvSpPr>
          <p:nvPr/>
        </p:nvSpPr>
        <p:spPr bwMode="auto">
          <a:xfrm>
            <a:off x="119297" y="987893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shu ni  kansha seyo  </a:t>
            </a:r>
          </a:p>
          <a:p>
            <a:pPr algn="ctr" eaLnBrk="1" hangingPunct="1"/>
            <a:endParaRPr lang="en-US" altLang="ja-JP" sz="4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sono megumi wa  (4x)</a:t>
            </a:r>
          </a:p>
          <a:p>
            <a:pPr algn="ctr" eaLnBrk="1" hangingPunct="1"/>
            <a:endParaRPr lang="en-US" altLang="ja-JP" sz="4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tokoshie made  </a:t>
            </a:r>
          </a:p>
          <a:p>
            <a:pPr algn="ctr" eaLnBrk="1" hangingPunct="1"/>
            <a:endParaRPr lang="en-US" altLang="ja-JP" sz="48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800" baseline="0">
                <a:solidFill>
                  <a:srgbClr val="CCCCFF"/>
                </a:solidFill>
                <a:latin typeface="ＭＳ Ｐゴシック" pitchFamily="50" charset="-128"/>
              </a:rPr>
              <a:t>tokoshie made  (2x)</a:t>
            </a:r>
          </a:p>
        </p:txBody>
      </p:sp>
      <p:sp>
        <p:nvSpPr>
          <p:cNvPr id="28365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365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365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てんではあなたのほかだれをももつことがない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008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見よなんという楽しさ</a:t>
            </a:r>
            <a:endParaRPr lang="ja-JP" altLang="en-US" smtClean="0"/>
          </a:p>
        </p:txBody>
      </p:sp>
      <p:sp>
        <p:nvSpPr>
          <p:cNvPr id="201731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見よ　何という楽しさ　ラララ</a:t>
            </a: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(</a:t>
            </a: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＊</a:t>
            </a: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>2)</a:t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見よ　何という楽しさ</a:t>
            </a: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　</a:t>
            </a: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兄弟がともに住むことは</a:t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見よ　何という楽しさ　</a:t>
            </a:r>
          </a:p>
          <a:p>
            <a:pPr algn="ctr" eaLnBrk="1" hangingPunct="1"/>
            <a:endParaRPr lang="ja-JP" altLang="en-US" sz="4000" baseline="0">
              <a:solidFill>
                <a:schemeClr val="bg1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ja-JP" altLang="en-US" sz="4000" baseline="0">
                <a:solidFill>
                  <a:schemeClr val="bg1"/>
                </a:solidFill>
                <a:latin typeface="ＭＳ Ｐゴシック" pitchFamily="50" charset="-128"/>
              </a:rPr>
              <a:t>兄弟は　一つ</a:t>
            </a:r>
          </a:p>
        </p:txBody>
      </p:sp>
      <p:sp>
        <p:nvSpPr>
          <p:cNvPr id="201732" name="Text Box 1028"/>
          <p:cNvSpPr txBox="1">
            <a:spLocks noChangeArrowheads="1"/>
          </p:cNvSpPr>
          <p:nvPr/>
        </p:nvSpPr>
        <p:spPr bwMode="auto">
          <a:xfrm>
            <a:off x="119297" y="774700"/>
            <a:ext cx="87963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miyo  nantoyu tanosisa  la la la 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miyo  nantoyu tanosisa 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kyoudai ga tomoni sumukotowa</a:t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miko  nantoyu tanosisa  </a:t>
            </a:r>
          </a:p>
          <a:p>
            <a:pPr algn="ctr" eaLnBrk="1" hangingPunct="1"/>
            <a:endParaRPr lang="en-US" altLang="ja-JP" sz="40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000" baseline="0">
                <a:solidFill>
                  <a:srgbClr val="CCCCFF"/>
                </a:solidFill>
                <a:latin typeface="ＭＳ Ｐゴシック" pitchFamily="50" charset="-128"/>
              </a:rPr>
              <a:t>kyoudai wa hitotsu</a:t>
            </a:r>
          </a:p>
        </p:txBody>
      </p:sp>
      <p:sp>
        <p:nvSpPr>
          <p:cNvPr id="20173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0173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0173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みよなんというたのしさ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073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主に感謝せよその恵みは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E</a:t>
            </a:r>
            <a:endParaRPr lang="en-US" altLang="ja-JP" smtClean="0"/>
          </a:p>
        </p:txBody>
      </p:sp>
      <p:sp>
        <p:nvSpPr>
          <p:cNvPr id="284675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"GIVE THANKS </a:t>
            </a:r>
          </a:p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UNTO THE LORD, 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FOR HIS MERCY </a:t>
            </a:r>
          </a:p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ENDURES FOREVER (X2)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FOREVER AND EVER AMEN, 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FOREVER AND EVER AMEN (X2)"</a:t>
            </a:r>
          </a:p>
        </p:txBody>
      </p:sp>
      <p:sp>
        <p:nvSpPr>
          <p:cNvPr id="28467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467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8467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しゅにかんしゃせよそのめぐみは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073 Am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主に感謝せよその恵みは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85699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glorficad a Jehova </a:t>
            </a:r>
          </a:p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porque su misericordia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glorficad a Jehova </a:t>
            </a:r>
          </a:p>
          <a:p>
            <a:pPr algn="ctr" eaLnBrk="1" hangingPunct="1"/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porque su misericordia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para siempre amen</a:t>
            </a:r>
            <a:b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4800" baseline="0">
                <a:solidFill>
                  <a:schemeClr val="bg1"/>
                </a:solidFill>
                <a:latin typeface="ＭＳ Ｐゴシック" pitchFamily="50" charset="-128"/>
              </a:rPr>
              <a:t>para siempre amen</a:t>
            </a:r>
          </a:p>
        </p:txBody>
      </p:sp>
      <p:sp>
        <p:nvSpPr>
          <p:cNvPr id="285700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5701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５</a:t>
            </a:r>
          </a:p>
        </p:txBody>
      </p:sp>
      <p:sp>
        <p:nvSpPr>
          <p:cNvPr id="285702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しゅにかんしゃせよそのめぐみは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大いなる全ての創り主</a:t>
            </a:r>
            <a:endParaRPr lang="ja-JP" altLang="en-US" smtClean="0"/>
          </a:p>
        </p:txBody>
      </p:sp>
      <p:sp>
        <p:nvSpPr>
          <p:cNvPr id="286723" name="Text Box 1027"/>
          <p:cNvSpPr txBox="1">
            <a:spLocks noChangeArrowheads="1"/>
          </p:cNvSpPr>
          <p:nvPr/>
        </p:nvSpPr>
        <p:spPr bwMode="auto">
          <a:xfrm>
            <a:off x="152405" y="304800"/>
            <a:ext cx="8869363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大いなる　すべてのつくりぬし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うたおう　おどろう　主の御前で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よろこびで　心みたして　大いなる　主イエス　（*２）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ｵｰｵｰｵｰ　ﾎｻﾞﾅ　主にうたえ　</a:t>
            </a: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(*3)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大いなる　主イエス</a:t>
            </a:r>
          </a:p>
        </p:txBody>
      </p:sp>
      <p:sp>
        <p:nvSpPr>
          <p:cNvPr id="286724" name="Text Box 1028"/>
          <p:cNvSpPr txBox="1">
            <a:spLocks noChangeArrowheads="1"/>
          </p:cNvSpPr>
          <p:nvPr/>
        </p:nvSpPr>
        <p:spPr bwMode="auto">
          <a:xfrm>
            <a:off x="119297" y="635000"/>
            <a:ext cx="8796337" cy="4789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 subete no tsukurinushi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utaoo  odoroo  shu no mimae de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yorokobi de  kokoro mitashite ooinaru  shu iesu 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  o   o  hosanna  shu ni utae 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ooinaru  shu iesu</a:t>
            </a:r>
          </a:p>
        </p:txBody>
      </p:sp>
      <p:sp>
        <p:nvSpPr>
          <p:cNvPr id="28672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8672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672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おおいなるすべてのつくりぬし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074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大いなる全ての創り主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87747" name="Text Box 1027"/>
          <p:cNvSpPr txBox="1">
            <a:spLocks noChangeArrowheads="1"/>
          </p:cNvSpPr>
          <p:nvPr/>
        </p:nvSpPr>
        <p:spPr bwMode="auto">
          <a:xfrm>
            <a:off x="152405" y="686268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"Grande es el Senyor Creador del universo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canta y danza al Rey que viene pronto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de felicidad el corazon nos llena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es el Senyor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Oh, oh, oh, Hosanna al Altisimo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Oh, oh, oh, Hosanna al Altisimo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Oh, oh, oh, Hosanna al Altisimo</a:t>
            </a:r>
            <a:b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chemeClr val="bg1"/>
                </a:solidFill>
                <a:latin typeface="ＭＳ Ｐゴシック" pitchFamily="50" charset="-128"/>
              </a:rPr>
              <a:t>grande es el Senyor"</a:t>
            </a:r>
          </a:p>
        </p:txBody>
      </p:sp>
      <p:sp>
        <p:nvSpPr>
          <p:cNvPr id="287748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87749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7750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おおいなるすべてのつくりぬし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あなたの前に心を注ぎ</a:t>
            </a:r>
            <a:endParaRPr lang="ja-JP" altLang="en-US" smtClean="0"/>
          </a:p>
        </p:txBody>
      </p:sp>
      <p:sp>
        <p:nvSpPr>
          <p:cNvPr id="288771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あなたの前に　心を注ぎ　求めます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主の平安で満たして下さい　慕います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もっとあなたを求めます　聖なる主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もっとあなたを慕います　わが神　わが主</a:t>
            </a:r>
          </a:p>
        </p:txBody>
      </p:sp>
      <p:sp>
        <p:nvSpPr>
          <p:cNvPr id="28877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mae ni kokoro o sosogi motome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heian de mitashite kudasai shi tai 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motto anata o motome masu sei naru shu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motto anata o shitai masu waga kami waga shu</a:t>
            </a:r>
          </a:p>
        </p:txBody>
      </p:sp>
      <p:sp>
        <p:nvSpPr>
          <p:cNvPr id="28877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877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877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あなたのまえにこころをそそぎ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076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あなたの前に心を注ぎ </a:t>
            </a:r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S</a:t>
            </a:r>
            <a:endParaRPr lang="en-US" altLang="ja-JP" smtClean="0"/>
          </a:p>
        </p:txBody>
      </p:sp>
      <p:sp>
        <p:nvSpPr>
          <p:cNvPr id="289795" name="Text Box 1027"/>
          <p:cNvSpPr txBox="1">
            <a:spLocks noChangeArrowheads="1"/>
          </p:cNvSpPr>
          <p:nvPr/>
        </p:nvSpPr>
        <p:spPr bwMode="auto">
          <a:xfrm>
            <a:off x="152405" y="487363"/>
            <a:ext cx="886936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"Vengo a Ti, hoy Señor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a rendir mi corazon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quiero mas de Ti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Toma mi necesidad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dame Tu preciosa paz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quiero mas de Ti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Dame, dame, dame mas de Ti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Bendito Senyor</a:t>
            </a:r>
            <a:b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Dame, dame, dame mas de Ti </a:t>
            </a:r>
          </a:p>
          <a:p>
            <a:pPr algn="ctr" eaLnBrk="1" hangingPunct="1"/>
            <a:r>
              <a:rPr lang="en-US" altLang="ja-JP" sz="3200" baseline="0">
                <a:solidFill>
                  <a:schemeClr val="bg1"/>
                </a:solidFill>
                <a:latin typeface="ＭＳ Ｐゴシック" pitchFamily="50" charset="-128"/>
              </a:rPr>
              <a:t>quiero mas de Ti"</a:t>
            </a:r>
          </a:p>
        </p:txBody>
      </p:sp>
      <p:sp>
        <p:nvSpPr>
          <p:cNvPr id="289796" name="Text Box 1028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89797" name="Text Box 1029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89798" name="Text Box 1030"/>
          <p:cNvSpPr txBox="1">
            <a:spLocks noChangeArrowheads="1"/>
          </p:cNvSpPr>
          <p:nvPr/>
        </p:nvSpPr>
        <p:spPr bwMode="auto">
          <a:xfrm>
            <a:off x="71438" y="-381000"/>
            <a:ext cx="4754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400" baseline="0">
                <a:latin typeface="ＭＳ Ｐゴシック" pitchFamily="50" charset="-128"/>
              </a:rPr>
              <a:t>あなたのまえにこころをそそぎ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077 D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かぐわしい捧げもの</a:t>
            </a:r>
            <a:endParaRPr lang="ja-JP" altLang="en-US" smtClean="0"/>
          </a:p>
        </p:txBody>
      </p:sp>
      <p:sp>
        <p:nvSpPr>
          <p:cNvPr id="290819" name="Text Box 1027"/>
          <p:cNvSpPr txBox="1">
            <a:spLocks noChangeArrowheads="1"/>
          </p:cNvSpPr>
          <p:nvPr/>
        </p:nvSpPr>
        <p:spPr bwMode="auto">
          <a:xfrm>
            <a:off x="152405" y="304802"/>
            <a:ext cx="8869363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かぐわしいささげもの　私の命 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私の心を　全てささげます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御前で　あなたの愛に囲まれ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ささげますわが命　愛のささげもの</a:t>
            </a:r>
          </a:p>
        </p:txBody>
      </p:sp>
      <p:sp>
        <p:nvSpPr>
          <p:cNvPr id="290820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kaguwashi i sasagemono watashino inochi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watashi kokoro o subete sasagemasu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mimaede anatano aini kakomare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sasagemasu wagai nochi aino sasagemono</a:t>
            </a:r>
          </a:p>
        </p:txBody>
      </p:sp>
      <p:sp>
        <p:nvSpPr>
          <p:cNvPr id="290821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0822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90823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かぐわしいささげもの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078 Em P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聞けイスラエル</a:t>
            </a:r>
            <a:endParaRPr lang="ja-JP" altLang="en-US" smtClean="0"/>
          </a:p>
        </p:txBody>
      </p:sp>
      <p:sp>
        <p:nvSpPr>
          <p:cNvPr id="291843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聞け  イスラエル われらの神 ハレルヤ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聞け  イスラエル 唯一の神 ハレルヤ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心つくし  精神つくし  力つくし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あなたの神  主を愛しなさい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他に主はない  救い主は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今  われらの賛美を  ささげよう</a:t>
            </a:r>
          </a:p>
        </p:txBody>
      </p:sp>
      <p:sp>
        <p:nvSpPr>
          <p:cNvPr id="291844" name="Text Box 1028"/>
          <p:cNvSpPr txBox="1">
            <a:spLocks noChangeArrowheads="1"/>
          </p:cNvSpPr>
          <p:nvPr/>
        </p:nvSpPr>
        <p:spPr bwMode="auto">
          <a:xfrm>
            <a:off x="119297" y="635008"/>
            <a:ext cx="8796337" cy="564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kike isreal warera no kaimi hallelujah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kike israel yu itsu no kami hallelujah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kokoro tsukushi sei shin tsushi chikara tsukushi 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anata no kami shu o aishi nasai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hoka ni shu wa nai sukui nushi wa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ama warera no sambi o sasageyoo</a:t>
            </a:r>
          </a:p>
        </p:txBody>
      </p:sp>
      <p:sp>
        <p:nvSpPr>
          <p:cNvPr id="291845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★P</a:t>
            </a:r>
          </a:p>
        </p:txBody>
      </p:sp>
      <p:sp>
        <p:nvSpPr>
          <p:cNvPr id="291846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３</a:t>
            </a:r>
          </a:p>
        </p:txBody>
      </p:sp>
      <p:sp>
        <p:nvSpPr>
          <p:cNvPr id="291847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きけいすらえる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284165" y="468"/>
            <a:ext cx="8859837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081 A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礼拝します　聖なる宮で</a:t>
            </a:r>
            <a:endParaRPr lang="ja-JP" altLang="en-US" smtClean="0"/>
          </a:p>
        </p:txBody>
      </p:sp>
      <p:sp>
        <p:nvSpPr>
          <p:cNvPr id="292867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礼拝します　聖なる宮で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                         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礼拝します　霊とまことで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                                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礼拝します　イエスの御名で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                  </a:t>
            </a:r>
          </a:p>
          <a:p>
            <a:pPr algn="ctr" eaLnBrk="1" hangingPunct="1"/>
            <a:r>
              <a:rPr lang="ja-JP" altLang="en-US" sz="4400" baseline="0">
                <a:solidFill>
                  <a:schemeClr val="bg1"/>
                </a:solidFill>
                <a:latin typeface="ＭＳ Ｐゴシック" pitchFamily="50" charset="-128"/>
              </a:rPr>
              <a:t>礼拝します　主よあなただけを</a:t>
            </a:r>
          </a:p>
        </p:txBody>
      </p:sp>
      <p:sp>
        <p:nvSpPr>
          <p:cNvPr id="292868" name="Text Box 1028"/>
          <p:cNvSpPr txBox="1">
            <a:spLocks noChangeArrowheads="1"/>
          </p:cNvSpPr>
          <p:nvPr/>
        </p:nvSpPr>
        <p:spPr bwMode="auto">
          <a:xfrm>
            <a:off x="119297" y="838205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4400" baseline="0">
                <a:solidFill>
                  <a:srgbClr val="CCCCFF"/>
                </a:solidFill>
                <a:latin typeface="ＭＳ Ｐゴシック" pitchFamily="50" charset="-128"/>
              </a:rPr>
              <a:t>Reihai shimasu seinaru miyade</a:t>
            </a:r>
          </a:p>
          <a:p>
            <a:pPr algn="ctr" eaLnBrk="1" hangingPunct="1"/>
            <a:endParaRPr lang="en-US" altLang="ja-JP" sz="44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400" baseline="0">
                <a:solidFill>
                  <a:srgbClr val="CCCCFF"/>
                </a:solidFill>
                <a:latin typeface="ＭＳ Ｐゴシック" pitchFamily="50" charset="-128"/>
              </a:rPr>
              <a:t>Reihai shimasu reito makotode</a:t>
            </a:r>
          </a:p>
          <a:p>
            <a:pPr algn="ctr" eaLnBrk="1" hangingPunct="1"/>
            <a:endParaRPr lang="en-US" altLang="ja-JP" sz="44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400" baseline="0">
                <a:solidFill>
                  <a:srgbClr val="CCCCFF"/>
                </a:solidFill>
                <a:latin typeface="ＭＳ Ｐゴシック" pitchFamily="50" charset="-128"/>
              </a:rPr>
              <a:t>Reihai shimasu iesuno minade</a:t>
            </a:r>
          </a:p>
          <a:p>
            <a:pPr algn="ctr" eaLnBrk="1" hangingPunct="1"/>
            <a:endParaRPr lang="en-US" altLang="ja-JP" sz="4400" baseline="0">
              <a:solidFill>
                <a:srgbClr val="CCCCFF"/>
              </a:solidFill>
              <a:latin typeface="ＭＳ Ｐゴシック" pitchFamily="50" charset="-128"/>
            </a:endParaRPr>
          </a:p>
          <a:p>
            <a:pPr algn="ctr" eaLnBrk="1" hangingPunct="1"/>
            <a:r>
              <a:rPr lang="en-US" altLang="ja-JP" sz="4400" baseline="0">
                <a:solidFill>
                  <a:srgbClr val="CCCCFF"/>
                </a:solidFill>
                <a:latin typeface="ＭＳ Ｐゴシック" pitchFamily="50" charset="-128"/>
              </a:rPr>
              <a:t>Reihai shimasu shuyo anatadakeo</a:t>
            </a:r>
          </a:p>
        </p:txBody>
      </p:sp>
      <p:sp>
        <p:nvSpPr>
          <p:cNvPr id="292869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2870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92871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れいはいしますせいなるみやで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5868"/>
            <a:ext cx="8859838" cy="307975"/>
          </a:xfrm>
        </p:spPr>
        <p:txBody>
          <a:bodyPr/>
          <a:lstStyle/>
          <a:p>
            <a:pPr algn="l" eaLnBrk="1" hangingPunct="1"/>
            <a:r>
              <a:rPr lang="en-US" altLang="ja-JP" sz="1400" smtClean="0">
                <a:solidFill>
                  <a:schemeClr val="bg1"/>
                </a:solidFill>
                <a:latin typeface="ＭＳ Ｐゴシック" pitchFamily="50" charset="-128"/>
              </a:rPr>
              <a:t>083 G W </a:t>
            </a:r>
            <a:r>
              <a:rPr lang="ja-JP" altLang="en-US" sz="1400" smtClean="0">
                <a:solidFill>
                  <a:schemeClr val="bg1"/>
                </a:solidFill>
                <a:latin typeface="ＭＳ Ｐゴシック" pitchFamily="50" charset="-128"/>
              </a:rPr>
              <a:t>ことばに表せない思いを超える</a:t>
            </a:r>
            <a:endParaRPr lang="ja-JP" altLang="en-US" smtClean="0"/>
          </a:p>
        </p:txBody>
      </p:sp>
      <p:sp>
        <p:nvSpPr>
          <p:cNvPr id="293891" name="Text Box 1027"/>
          <p:cNvSpPr txBox="1">
            <a:spLocks noChangeArrowheads="1"/>
          </p:cNvSpPr>
          <p:nvPr/>
        </p:nvSpPr>
        <p:spPr bwMode="auto">
          <a:xfrm>
            <a:off x="152405" y="305268"/>
            <a:ext cx="8869363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ことばに あらわせない 思いをもこえる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主のうるわしさに  くらべるものはない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知恵と愛は深く  はかることはできず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ことばに  あらわせない  王のうるわしさを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おどろき  仰ぎ見る　おどろき  仰ぎ見る</a:t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/>
            </a:r>
            <a:b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</a:br>
            <a:r>
              <a:rPr lang="ja-JP" altLang="en-US" sz="2800" baseline="0">
                <a:solidFill>
                  <a:schemeClr val="bg1"/>
                </a:solidFill>
                <a:latin typeface="ＭＳ Ｐゴシック" pitchFamily="50" charset="-128"/>
              </a:rPr>
              <a:t>聖なる主  あなたを 仰ぎ見ます</a:t>
            </a:r>
          </a:p>
        </p:txBody>
      </p:sp>
      <p:sp>
        <p:nvSpPr>
          <p:cNvPr id="293892" name="Text Box 1028"/>
          <p:cNvSpPr txBox="1">
            <a:spLocks noChangeArrowheads="1"/>
          </p:cNvSpPr>
          <p:nvPr/>
        </p:nvSpPr>
        <p:spPr bwMode="auto">
          <a:xfrm>
            <a:off x="119297" y="635468"/>
            <a:ext cx="8796337" cy="521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kotoba ni arawasenai omoi omo koeru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shu no uruwashisani kuraberu monowa nai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chie to wa fukaku hanaru kotowa dekizu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koto ba ni arawasenai oo no uruwashisa o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odoroki aogi miru odoroki aogi miru</a:t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/>
            </a:r>
            <a:b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</a:br>
            <a:r>
              <a:rPr lang="en-US" altLang="ja-JP" sz="2800" baseline="0">
                <a:solidFill>
                  <a:srgbClr val="CCCCFF"/>
                </a:solidFill>
                <a:latin typeface="ＭＳ Ｐゴシック" pitchFamily="50" charset="-128"/>
              </a:rPr>
              <a:t>sei miru shu anatao aogi mimasu</a:t>
            </a:r>
          </a:p>
        </p:txBody>
      </p:sp>
      <p:sp>
        <p:nvSpPr>
          <p:cNvPr id="293893" name="Text Box 1029"/>
          <p:cNvSpPr txBox="1">
            <a:spLocks noChangeArrowheads="1"/>
          </p:cNvSpPr>
          <p:nvPr/>
        </p:nvSpPr>
        <p:spPr bwMode="auto">
          <a:xfrm>
            <a:off x="9277350" y="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★W</a:t>
            </a:r>
          </a:p>
        </p:txBody>
      </p:sp>
      <p:sp>
        <p:nvSpPr>
          <p:cNvPr id="293894" name="Text Box 1030"/>
          <p:cNvSpPr txBox="1">
            <a:spLocks noChangeArrowheads="1"/>
          </p:cNvSpPr>
          <p:nvPr/>
        </p:nvSpPr>
        <p:spPr bwMode="auto">
          <a:xfrm>
            <a:off x="9277350" y="381001"/>
            <a:ext cx="476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en-US" altLang="ja-JP" sz="1000" baseline="0">
                <a:latin typeface="ＭＳ Ｐゴシック" pitchFamily="50" charset="-128"/>
              </a:rPr>
              <a:t>★</a:t>
            </a:r>
            <a:r>
              <a:rPr lang="ja-JP" altLang="en-US" sz="1000" baseline="0">
                <a:latin typeface="ＭＳ Ｐゴシック" pitchFamily="50" charset="-128"/>
              </a:rPr>
              <a:t>２</a:t>
            </a:r>
          </a:p>
        </p:txBody>
      </p:sp>
      <p:sp>
        <p:nvSpPr>
          <p:cNvPr id="293895" name="Text Box 1031"/>
          <p:cNvSpPr txBox="1">
            <a:spLocks noChangeArrowheads="1"/>
          </p:cNvSpPr>
          <p:nvPr/>
        </p:nvSpPr>
        <p:spPr bwMode="auto">
          <a:xfrm>
            <a:off x="71438" y="-381000"/>
            <a:ext cx="4754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1pPr>
            <a:lvl2pPr marL="742950" indent="-28575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2pPr>
            <a:lvl3pPr marL="11430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3pPr>
            <a:lvl4pPr marL="16002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4pPr>
            <a:lvl5pPr marL="2057400" indent="-228600" eaLnBrk="0" hangingPunct="0"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 baseline="-25000">
                <a:solidFill>
                  <a:schemeClr val="tx1"/>
                </a:solidFill>
                <a:latin typeface="Times New Roman" pitchFamily="18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ja-JP" altLang="en-US" sz="1000" baseline="0">
                <a:latin typeface="ＭＳ Ｐゴシック" pitchFamily="50" charset="-128"/>
              </a:rPr>
              <a:t>ことばにあらわせないおもいをこえる</a:t>
            </a:r>
          </a:p>
        </p:txBody>
      </p:sp>
    </p:spTree>
  </p:cSld>
  <p:clrMapOvr>
    <a:masterClrMapping/>
  </p:clrMapOvr>
</p:sld>
</file>

<file path=ppt/theme/_rels/theme1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_rels/theme1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_rels/theme2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theme/_rels/theme48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theme/theme1.xml><?xml version="1.0" encoding="utf-8"?>
<a:theme xmlns:a="http://schemas.openxmlformats.org/drawingml/2006/main" name="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21_BasicWhite">
  <a:themeElements>
    <a:clrScheme name="21_BasicWhite">
      <a:dk1>
        <a:srgbClr val="5E5E5E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Helvetica Neue"/>
        <a:ea typeface="Helvetica Neue"/>
        <a:cs typeface="Helvetica Neue"/>
      </a:majorFont>
      <a:minorFont>
        <a:latin typeface="Helvetica Neue"/>
        <a:ea typeface="Helvetica Neue"/>
        <a:cs typeface="Helvetica Neue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/>
            <a:ea typeface="Helvetica Neue Medium"/>
            <a:cs typeface="Helvetica Neue Medium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173393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600" b="0" i="0" u="none" strike="noStrike" cap="none" spc="0" normalizeH="0" baseline="0">
            <a:ln>
              <a:noFill/>
            </a:ln>
            <a:solidFill>
              <a:srgbClr val="5E5E5E"/>
            </a:solidFill>
            <a:effectLst/>
            <a:uFillTx/>
            <a:latin typeface="+mn-lt"/>
            <a:ea typeface="+mn-ea"/>
            <a:cs typeface="+mn-cs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17.xml><?xml version="1.0" encoding="utf-8"?>
<a:theme xmlns:a="http://schemas.openxmlformats.org/drawingml/2006/main" name="14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Black">
  <a:themeElements>
    <a:clrScheme name="">
      <a:dk1>
        <a:srgbClr val="53585F"/>
      </a:dk1>
      <a:lt1>
        <a:srgbClr val="FFFFFF"/>
      </a:lt1>
      <a:dk2>
        <a:srgbClr val="000000"/>
      </a:dk2>
      <a:lt2>
        <a:srgbClr val="DCDEE0"/>
      </a:lt2>
      <a:accent1>
        <a:srgbClr val="0065C1"/>
      </a:accent1>
      <a:accent2>
        <a:srgbClr val="00A6AC"/>
      </a:accent2>
      <a:accent3>
        <a:srgbClr val="AAAAAA"/>
      </a:accent3>
      <a:accent4>
        <a:srgbClr val="DADADA"/>
      </a:accent4>
      <a:accent5>
        <a:srgbClr val="AAB8DD"/>
      </a:accent5>
      <a:accent6>
        <a:srgbClr val="00969B"/>
      </a:accent6>
      <a:hlink>
        <a:srgbClr val="0000FF"/>
      </a:hlink>
      <a:folHlink>
        <a:srgbClr val="FF00FF"/>
      </a:folHlink>
    </a:clrScheme>
    <a:fontScheme name="Black">
      <a:majorFont>
        <a:latin typeface="Helvetica Light"/>
        <a:ea typeface="ＭＳ Ｐゴシック"/>
        <a:cs typeface="Helvetica Light"/>
      </a:majorFont>
      <a:minorFont>
        <a:latin typeface="Helvetica Light"/>
        <a:ea typeface="ＭＳ Ｐゴシック"/>
        <a:cs typeface="Helvetica Light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lnDef>
  </a:objectDefaults>
  <a:extraClrSchemeLst/>
</a:theme>
</file>

<file path=ppt/theme/theme19.xml><?xml version="1.0" encoding="utf-8"?>
<a:theme xmlns:a="http://schemas.openxmlformats.org/drawingml/2006/main" name="1_Black">
  <a:themeElements>
    <a:clrScheme name="">
      <a:dk1>
        <a:srgbClr val="53585F"/>
      </a:dk1>
      <a:lt1>
        <a:srgbClr val="FFFFFF"/>
      </a:lt1>
      <a:dk2>
        <a:srgbClr val="000000"/>
      </a:dk2>
      <a:lt2>
        <a:srgbClr val="DCDEE0"/>
      </a:lt2>
      <a:accent1>
        <a:srgbClr val="0065C1"/>
      </a:accent1>
      <a:accent2>
        <a:srgbClr val="00A6AC"/>
      </a:accent2>
      <a:accent3>
        <a:srgbClr val="AAAAAA"/>
      </a:accent3>
      <a:accent4>
        <a:srgbClr val="DADADA"/>
      </a:accent4>
      <a:accent5>
        <a:srgbClr val="AAB8DD"/>
      </a:accent5>
      <a:accent6>
        <a:srgbClr val="00969B"/>
      </a:accent6>
      <a:hlink>
        <a:srgbClr val="0000FF"/>
      </a:hlink>
      <a:folHlink>
        <a:srgbClr val="FF00FF"/>
      </a:folHlink>
    </a:clrScheme>
    <a:fontScheme name="Black">
      <a:majorFont>
        <a:latin typeface="Helvetica Light"/>
        <a:ea typeface="ＭＳ Ｐゴシック"/>
        <a:cs typeface="Helvetica Light"/>
      </a:majorFont>
      <a:minorFont>
        <a:latin typeface="Helvetica Light"/>
        <a:ea typeface="ＭＳ Ｐゴシック"/>
        <a:cs typeface="Helvetica Light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lnDef>
  </a:objectDefaults>
  <a:extraClrSchemeLst/>
</a:theme>
</file>

<file path=ppt/theme/theme2.xml><?xml version="1.0" encoding="utf-8"?>
<a:theme xmlns:a="http://schemas.openxmlformats.org/drawingml/2006/main" name="1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2_Blac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3_Black">
  <a:themeElements>
    <a:clrScheme name="">
      <a:dk1>
        <a:srgbClr val="53585F"/>
      </a:dk1>
      <a:lt1>
        <a:srgbClr val="FFFFFF"/>
      </a:lt1>
      <a:dk2>
        <a:srgbClr val="000000"/>
      </a:dk2>
      <a:lt2>
        <a:srgbClr val="DCDEE0"/>
      </a:lt2>
      <a:accent1>
        <a:srgbClr val="0065C1"/>
      </a:accent1>
      <a:accent2>
        <a:srgbClr val="00A6AC"/>
      </a:accent2>
      <a:accent3>
        <a:srgbClr val="AAAAAA"/>
      </a:accent3>
      <a:accent4>
        <a:srgbClr val="DADADA"/>
      </a:accent4>
      <a:accent5>
        <a:srgbClr val="AAB8DD"/>
      </a:accent5>
      <a:accent6>
        <a:srgbClr val="00969B"/>
      </a:accent6>
      <a:hlink>
        <a:srgbClr val="0000FF"/>
      </a:hlink>
      <a:folHlink>
        <a:srgbClr val="FF00FF"/>
      </a:folHlink>
    </a:clrScheme>
    <a:fontScheme name="Black">
      <a:majorFont>
        <a:latin typeface="Helvetica Light"/>
        <a:ea typeface="ＭＳ Ｐゴシック"/>
        <a:cs typeface="Helvetica Light"/>
      </a:majorFont>
      <a:minorFont>
        <a:latin typeface="Helvetica Light"/>
        <a:ea typeface="ＭＳ Ｐゴシック"/>
        <a:cs typeface="Helvetica Light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FFFFFF"/>
          </a:solidFill>
          <a:prstDash val="solid"/>
          <a:miter lim="4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FFFFFF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lnDef>
  </a:objectDefaults>
  <a:extraClrSchemeLst/>
</a:theme>
</file>

<file path=ppt/theme/theme22.xml><?xml version="1.0" encoding="utf-8"?>
<a:theme xmlns:a="http://schemas.openxmlformats.org/drawingml/2006/main" name="15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16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7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18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1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21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2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1.xml><?xml version="1.0" encoding="utf-8"?>
<a:theme xmlns:a="http://schemas.openxmlformats.org/drawingml/2006/main" name="25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6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4.xml><?xml version="1.0" encoding="utf-8"?>
<a:theme xmlns:a="http://schemas.openxmlformats.org/drawingml/2006/main" name="4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5.xml><?xml version="1.0" encoding="utf-8"?>
<a:theme xmlns:a="http://schemas.openxmlformats.org/drawingml/2006/main" name="1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27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28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5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29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6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pitchFamily="48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pitchFamily="48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2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8" charset="0"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31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32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7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6.xml><?xml version="1.0" encoding="utf-8"?>
<a:theme xmlns:a="http://schemas.openxmlformats.org/drawingml/2006/main" name="8_黒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7.xml><?xml version="1.0" encoding="utf-8"?>
<a:theme xmlns:a="http://schemas.openxmlformats.org/drawingml/2006/main" name="30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ＭＳ Ｐゴシック"/>
      </a:majorFont>
      <a:minorFont>
        <a:latin typeface="Times New Roman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>
            <a:ln>
              <a:noFill/>
            </a:ln>
            <a:solidFill>
              <a:schemeClr val="tx1"/>
            </a:solidFill>
            <a:effectLst/>
            <a:latin typeface="Times New Roman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White">
  <a:themeElements>
    <a:clrScheme name="">
      <a:dk1>
        <a:srgbClr val="000000"/>
      </a:dk1>
      <a:lt1>
        <a:srgbClr val="FFFFFF"/>
      </a:lt1>
      <a:dk2>
        <a:srgbClr val="53585F"/>
      </a:dk2>
      <a:lt2>
        <a:srgbClr val="DCDEE0"/>
      </a:lt2>
      <a:accent1>
        <a:srgbClr val="0365C0"/>
      </a:accent1>
      <a:accent2>
        <a:srgbClr val="00882B"/>
      </a:accent2>
      <a:accent3>
        <a:srgbClr val="FFFFFF"/>
      </a:accent3>
      <a:accent4>
        <a:srgbClr val="000000"/>
      </a:accent4>
      <a:accent5>
        <a:srgbClr val="AAB8DC"/>
      </a:accent5>
      <a:accent6>
        <a:srgbClr val="007B26"/>
      </a:accent6>
      <a:hlink>
        <a:srgbClr val="0000FF"/>
      </a:hlink>
      <a:folHlink>
        <a:srgbClr val="FF00FF"/>
      </a:folHlink>
    </a:clrScheme>
    <a:fontScheme name="White">
      <a:majorFont>
        <a:latin typeface="Helvetica Light"/>
        <a:ea typeface="ＭＳ Ｐゴシック"/>
        <a:cs typeface="Helvetica Light"/>
      </a:majorFont>
      <a:minorFont>
        <a:latin typeface="Helvetica Light"/>
        <a:ea typeface="ＭＳ Ｐゴシック"/>
        <a:cs typeface="Helvetica Light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miter lim="400000"/>
          <a:headEnd type="none" w="med" len="med"/>
          <a:tailEnd type="none" w="med" len="med"/>
        </a:ln>
        <a:effectLst>
          <a:outerShdw blurRad="38100" dist="25400" dir="5400000" algn="ctr" rotWithShape="0">
            <a:srgbClr val="000000">
              <a:alpha val="50000"/>
            </a:srgbClr>
          </a:outerShdw>
        </a:effec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miter lim="400000"/>
          <a:headEnd type="none" w="med" len="med"/>
          <a:tailEnd type="none" w="med" len="med"/>
        </a:ln>
        <a:effectLst>
          <a:outerShdw blurRad="38100" dist="25400" dir="5400000" algn="ctr" rotWithShape="0">
            <a:srgbClr val="000000">
              <a:alpha val="50000"/>
            </a:srgbClr>
          </a:outerShdw>
        </a:effectLst>
      </a:spPr>
      <a:bodyPr vert="horz" wrap="square" lIns="50800" tIns="50800" rIns="50800" bIns="50800" numCol="1" anchor="ctr" anchorCtr="0" compatLnSpc="1">
        <a:prstTxWarp prst="textNoShape">
          <a:avLst/>
        </a:prstTxWarp>
        <a:spAutoFit/>
      </a:bodyPr>
      <a:lstStyle>
        <a:defPPr marL="0" marR="0" indent="0" algn="ctr" defTabSz="584200" rtl="0" eaLnBrk="1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Helvetica Light" charset="0"/>
            <a:ea typeface="ＭＳ Ｐゴシック" charset="0"/>
            <a:cs typeface="Helvetica Light" charset="0"/>
            <a:sym typeface="Helvetica Light" charset="0"/>
          </a:defRPr>
        </a:defPPr>
      </a:lstStyle>
    </a:lnDef>
  </a:objectDefaults>
  <a:extraClrSchemeLst/>
</a:theme>
</file>

<file path=ppt/theme/theme49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標準デザイン">
  <a:themeElements>
    <a:clrScheme name="標準デザイン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標準デザイン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ja-JP" altLang="en-US" sz="2400" b="0" i="0" u="none" strike="noStrike" cap="none" normalizeH="0" baseline="-25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50" charset="-128"/>
          </a:defRPr>
        </a:defPPr>
      </a:lstStyle>
    </a:lnDef>
  </a:objectDefaults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標準デザイン 3">
    <a:dk1>
      <a:srgbClr val="000000"/>
    </a:dk1>
    <a:lt1>
      <a:srgbClr val="FFFFFF"/>
    </a:lt1>
    <a:dk2>
      <a:srgbClr val="000000"/>
    </a:dk2>
    <a:lt2>
      <a:srgbClr val="333333"/>
    </a:lt2>
    <a:accent1>
      <a:srgbClr val="DDDDDD"/>
    </a:accent1>
    <a:accent2>
      <a:srgbClr val="808080"/>
    </a:accent2>
    <a:accent3>
      <a:srgbClr val="FFFFFF"/>
    </a:accent3>
    <a:accent4>
      <a:srgbClr val="000000"/>
    </a:accent4>
    <a:accent5>
      <a:srgbClr val="EBEBEB"/>
    </a:accent5>
    <a:accent6>
      <a:srgbClr val="737373"/>
    </a:accent6>
    <a:hlink>
      <a:srgbClr val="4D4D4D"/>
    </a:hlink>
    <a:folHlink>
      <a:srgbClr val="EAEAEA"/>
    </a:folHlink>
  </a:clrScheme>
</a:themeOverride>
</file>

<file path=ppt/theme/themeOverride2.xml><?xml version="1.0" encoding="utf-8"?>
<a:themeOverride xmlns:a="http://schemas.openxmlformats.org/drawingml/2006/main">
  <a:clrScheme name="">
    <a:dk1>
      <a:srgbClr val="000000"/>
    </a:dk1>
    <a:lt1>
      <a:srgbClr val="000000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AAAAAA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3.xml><?xml version="1.0" encoding="utf-8"?>
<a:themeOverride xmlns:a="http://schemas.openxmlformats.org/drawingml/2006/main">
  <a:clrScheme name="">
    <a:dk1>
      <a:srgbClr val="000000"/>
    </a:dk1>
    <a:lt1>
      <a:srgbClr val="000000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AAAAAA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4.xml><?xml version="1.0" encoding="utf-8"?>
<a:themeOverride xmlns:a="http://schemas.openxmlformats.org/drawingml/2006/main">
  <a:clrScheme name="">
    <a:dk1>
      <a:srgbClr val="000000"/>
    </a:dk1>
    <a:lt1>
      <a:srgbClr val="000000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AAAAAA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5.xml><?xml version="1.0" encoding="utf-8"?>
<a:themeOverride xmlns:a="http://schemas.openxmlformats.org/drawingml/2006/main">
  <a:clrScheme name="">
    <a:dk1>
      <a:srgbClr val="000000"/>
    </a:dk1>
    <a:lt1>
      <a:srgbClr val="000000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AAAAAA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10352</TotalTime>
  <Words>24950</Words>
  <Application>Microsoft Office PowerPoint</Application>
  <PresentationFormat>画面に合わせる (4:3)</PresentationFormat>
  <Paragraphs>8074</Paragraphs>
  <Slides>693</Slides>
  <Notes>18</Notes>
  <HiddenSlides>2</HiddenSlides>
  <MMClips>0</MMClips>
  <ScaleCrop>false</ScaleCrop>
  <HeadingPairs>
    <vt:vector size="4" baseType="variant">
      <vt:variant>
        <vt:lpstr>テーマ</vt:lpstr>
      </vt:variant>
      <vt:variant>
        <vt:i4>48</vt:i4>
      </vt:variant>
      <vt:variant>
        <vt:lpstr>スライド タイトル</vt:lpstr>
      </vt:variant>
      <vt:variant>
        <vt:i4>693</vt:i4>
      </vt:variant>
    </vt:vector>
  </HeadingPairs>
  <TitlesOfParts>
    <vt:vector size="741" baseType="lpstr">
      <vt:lpstr>標準デザイン</vt:lpstr>
      <vt:lpstr>1_標準デザイン</vt:lpstr>
      <vt:lpstr>2_標準デザイン</vt:lpstr>
      <vt:lpstr>3_標準デザイン</vt:lpstr>
      <vt:lpstr>4_標準デザイン</vt:lpstr>
      <vt:lpstr>5_標準デザイン</vt:lpstr>
      <vt:lpstr>6_標準デザイン</vt:lpstr>
      <vt:lpstr>7_標準デザイン</vt:lpstr>
      <vt:lpstr>8_標準デザイン</vt:lpstr>
      <vt:lpstr>9_標準デザイン</vt:lpstr>
      <vt:lpstr>10_標準デザイン</vt:lpstr>
      <vt:lpstr>11_標準デザイン</vt:lpstr>
      <vt:lpstr>12_標準デザイン</vt:lpstr>
      <vt:lpstr>13_標準デザイン</vt:lpstr>
      <vt:lpstr>Office ​​テーマ</vt:lpstr>
      <vt:lpstr>21_BasicWhite</vt:lpstr>
      <vt:lpstr>14_標準デザイン</vt:lpstr>
      <vt:lpstr>Black</vt:lpstr>
      <vt:lpstr>1_Black</vt:lpstr>
      <vt:lpstr>2_Black</vt:lpstr>
      <vt:lpstr>3_Black</vt:lpstr>
      <vt:lpstr>15_標準デザイン</vt:lpstr>
      <vt:lpstr>16_標準デザイン</vt:lpstr>
      <vt:lpstr>17_標準デザイン</vt:lpstr>
      <vt:lpstr>18_標準デザイン</vt:lpstr>
      <vt:lpstr>黒</vt:lpstr>
      <vt:lpstr>1_黒</vt:lpstr>
      <vt:lpstr>21_標準デザイン</vt:lpstr>
      <vt:lpstr>22_標準デザイン</vt:lpstr>
      <vt:lpstr>2_黒</vt:lpstr>
      <vt:lpstr>25_標準デザイン</vt:lpstr>
      <vt:lpstr>26_標準デザイン</vt:lpstr>
      <vt:lpstr>3_黒</vt:lpstr>
      <vt:lpstr>4_黒</vt:lpstr>
      <vt:lpstr>1_Office ​​テーマ</vt:lpstr>
      <vt:lpstr>27_標準デザイン</vt:lpstr>
      <vt:lpstr>28_標準デザイン</vt:lpstr>
      <vt:lpstr>5_黒</vt:lpstr>
      <vt:lpstr>29_標準デザイン</vt:lpstr>
      <vt:lpstr>6_黒</vt:lpstr>
      <vt:lpstr>Office テーマ</vt:lpstr>
      <vt:lpstr>2_Office ​​テーマ</vt:lpstr>
      <vt:lpstr>31_標準デザイン</vt:lpstr>
      <vt:lpstr>32_標準デザイン</vt:lpstr>
      <vt:lpstr>7_黒</vt:lpstr>
      <vt:lpstr>8_黒</vt:lpstr>
      <vt:lpstr>30_標準デザイン</vt:lpstr>
      <vt:lpstr>White</vt:lpstr>
      <vt:lpstr>001 Em W あなたのあわれみ</vt:lpstr>
      <vt:lpstr>002 Em W 岩にできるみつと</vt:lpstr>
      <vt:lpstr>002 Em W 岩にできるみつと S</vt:lpstr>
      <vt:lpstr>003 Em P 王の王主の主栄光ハレルヤ</vt:lpstr>
      <vt:lpstr>004 D W 大いなる全能のほむべき主</vt:lpstr>
      <vt:lpstr>004 D W 大いなる全能のほむべき主 S</vt:lpstr>
      <vt:lpstr>005 G P われわれは一つ　ハレルヤ　</vt:lpstr>
      <vt:lpstr>007 Em P わが心に燃える</vt:lpstr>
      <vt:lpstr>008 Em P 見よなんという楽しさ</vt:lpstr>
      <vt:lpstr>009 D W 聖なるわが主全能の神栄光全地に満ちる</vt:lpstr>
      <vt:lpstr>009 D W 聖なるわが主全能の神栄光全地に満ちる E</vt:lpstr>
      <vt:lpstr>010 C W 聖なる全能の主来るべき主の主</vt:lpstr>
      <vt:lpstr>010 C W 聖なる全能の主来るべき主の主 E</vt:lpstr>
      <vt:lpstr>012 G W 聖なる聖なる栄光の主</vt:lpstr>
      <vt:lpstr>013 Em P 主の御霊よ来てください</vt:lpstr>
      <vt:lpstr>014 Em P 喜び  楽しみ   神をほめたたえよう</vt:lpstr>
      <vt:lpstr>014 Em P 喜び  楽しみ   神をほめたたえようS</vt:lpstr>
      <vt:lpstr>015 Em P 嘆きを踊りに変え</vt:lpstr>
      <vt:lpstr>015 Em P 嘆きを踊りに変え S</vt:lpstr>
      <vt:lpstr>016 Em P オーアドナイ</vt:lpstr>
      <vt:lpstr>016 Em P オーアドナイS</vt:lpstr>
      <vt:lpstr>017 Em P 主にほめ歌おうとわに</vt:lpstr>
      <vt:lpstr>017 Em P 主にほめ歌おうとわに S</vt:lpstr>
      <vt:lpstr>017 Em P 主にほめ歌おうとわに E</vt:lpstr>
      <vt:lpstr>018 G P ほめよイエスの御名を</vt:lpstr>
      <vt:lpstr>018 G P ほめよイエスの御名を E</vt:lpstr>
      <vt:lpstr>019  W "御座におられるお方と,,(小羊)に"</vt:lpstr>
      <vt:lpstr>022 D W 主の御名きよくうるわしい</vt:lpstr>
      <vt:lpstr>023 D W とわに変わらぬ主のあわれみ</vt:lpstr>
      <vt:lpstr>023 D W とわに変わらぬ主のあわれみ S</vt:lpstr>
      <vt:lpstr>024 G Wあがめます全能の主</vt:lpstr>
      <vt:lpstr>024 G W あがめます全能の主E</vt:lpstr>
      <vt:lpstr>027 G P イエス愛しますイエスあがめます</vt:lpstr>
      <vt:lpstr>029 D P 私を愛してくれる  友がいる</vt:lpstr>
      <vt:lpstr>030 Em P エホバエレそなえ主</vt:lpstr>
      <vt:lpstr>030 Em P エホバエレそなえ主E</vt:lpstr>
      <vt:lpstr>031 A P 永遠の岩</vt:lpstr>
      <vt:lpstr>033 E P 賛美の冠主に携えよう</vt:lpstr>
      <vt:lpstr>034 Em P 正義の道は夜明けの光</vt:lpstr>
      <vt:lpstr>035 D P さあ主の家に行き</vt:lpstr>
      <vt:lpstr>036 Em P シャローム兄弟</vt:lpstr>
      <vt:lpstr>037 C W 聖なる主の御顔を仰ぎ見つめれば</vt:lpstr>
      <vt:lpstr>037 C W 聖なる主の御顔を仰ぎ見つめれば E</vt:lpstr>
      <vt:lpstr>039 D W 主イエスよ私を新しくして</vt:lpstr>
      <vt:lpstr>039 D W 主イエスよ私を新しくして S</vt:lpstr>
      <vt:lpstr>042 C W 主の愛はみつより甘い</vt:lpstr>
      <vt:lpstr>042 C W 主の愛はみつより甘い S</vt:lpstr>
      <vt:lpstr>043 D W 主の栄光をあおぎ</vt:lpstr>
      <vt:lpstr>043 D W 主の栄光をあおぎ S</vt:lpstr>
      <vt:lpstr>044 G なんとすばらしいあなたの愛は</vt:lpstr>
      <vt:lpstr>045 D P ホサナホサナいと高き方に</vt:lpstr>
      <vt:lpstr>045 D P ホサナホサナいと高き方に E</vt:lpstr>
      <vt:lpstr>046 G W 御名をあがめよう賛美の声あげよう</vt:lpstr>
      <vt:lpstr>046 G W 御名をあがめよう賛美の声あげよう E</vt:lpstr>
      <vt:lpstr>046 G W 御名をあがめよう賛美の声あげよう S</vt:lpstr>
      <vt:lpstr>047 D P さあ賛美しよう救い主イエスに</vt:lpstr>
      <vt:lpstr>048 D P 主イエスこそはわが心の岩</vt:lpstr>
      <vt:lpstr>048 D P 主イエスこそはわが心の岩 E</vt:lpstr>
      <vt:lpstr>051 Dm P 主はイスラエルのまことの神</vt:lpstr>
      <vt:lpstr>053 G W 天は神の栄光を告げ知らせる  ★</vt:lpstr>
      <vt:lpstr>053 G W 天は神の栄光を告げ知らせる S</vt:lpstr>
      <vt:lpstr>054 G W 天が告げる主の栄光を</vt:lpstr>
      <vt:lpstr>054 G W 天が告げる主の栄光を E</vt:lpstr>
      <vt:lpstr>055 G P愛に満ちた王偉大な力ある神</vt:lpstr>
      <vt:lpstr>056 D W 私はあなたをいやす主である</vt:lpstr>
      <vt:lpstr>056 D W 私はあなたをいやす主である E</vt:lpstr>
      <vt:lpstr>057 C P インマヌエル</vt:lpstr>
      <vt:lpstr>057 C P インマヌエル E</vt:lpstr>
      <vt:lpstr>058 Em P 主に向かい　新しいほめ歌歌え</vt:lpstr>
      <vt:lpstr>059 D P 入れよ感謝もって</vt:lpstr>
      <vt:lpstr>059 D P 入れよ感謝もって E</vt:lpstr>
      <vt:lpstr>060 C W イエス様の苦しみの冠</vt:lpstr>
      <vt:lpstr>061 Bm P イエスは勝利の主</vt:lpstr>
      <vt:lpstr>061 Bm P イエスは勝利の主 E</vt:lpstr>
      <vt:lpstr>062 D P 主の光の中を　歩いて行こう</vt:lpstr>
      <vt:lpstr>063 G P 主をほめたたえよ高らかに</vt:lpstr>
      <vt:lpstr>063 G P 主をほめたたえよ高らかに E</vt:lpstr>
      <vt:lpstr>064 C W Jesus I Love You 御前に伏し       </vt:lpstr>
      <vt:lpstr>064 C W Jesus I Love You 御前に伏し        E</vt:lpstr>
      <vt:lpstr>065 A P あいする天の父よ</vt:lpstr>
      <vt:lpstr>066 Am P いくさに主の御名</vt:lpstr>
      <vt:lpstr>067 Em P そのとき若い女も若い男も年よりも</vt:lpstr>
      <vt:lpstr>068 Em P 主が建てる　エルサレム</vt:lpstr>
      <vt:lpstr>069 E W 主の御座に近づきたい</vt:lpstr>
      <vt:lpstr>070 E W もう一度主の御前に</vt:lpstr>
      <vt:lpstr>071 D W 天ではあなたの他誰をも持つことがない</vt:lpstr>
      <vt:lpstr>072 A W ラバンバ S</vt:lpstr>
      <vt:lpstr>072 A W ラバンバ</vt:lpstr>
      <vt:lpstr>073 Am W 主に感謝せよその恵みは</vt:lpstr>
      <vt:lpstr>073 Am W 主に感謝せよその恵みは E</vt:lpstr>
      <vt:lpstr>073 Am W 主に感謝せよその恵みは S</vt:lpstr>
      <vt:lpstr>074 Em P 大いなる全ての創り主</vt:lpstr>
      <vt:lpstr>074 Em P 大いなる全ての創り主 S</vt:lpstr>
      <vt:lpstr>076 D W あなたの前に心を注ぎ</vt:lpstr>
      <vt:lpstr>076 D W あなたの前に心を注ぎ S</vt:lpstr>
      <vt:lpstr>077 D W かぐわしい捧げもの</vt:lpstr>
      <vt:lpstr>078 Em P 聞けイスラエル</vt:lpstr>
      <vt:lpstr>081 A W 礼拝します　聖なる宮で</vt:lpstr>
      <vt:lpstr>083 G W ことばに表せない思いを超える</vt:lpstr>
      <vt:lpstr>083 G W ことばに表せない思いを超える E</vt:lpstr>
      <vt:lpstr>085 A W 主イエスよあなたのみそばで</vt:lpstr>
      <vt:lpstr>085 A W 主イエスよあなたのみそばで E</vt:lpstr>
      <vt:lpstr>086 C P ハレルヤホサナ王の御前で</vt:lpstr>
      <vt:lpstr>087 D W あなたをたたえあなたの御名あがめ</vt:lpstr>
      <vt:lpstr>090 E W 主よ信頼します</vt:lpstr>
      <vt:lpstr>090 E W 主よ信頼します S</vt:lpstr>
      <vt:lpstr>091 C P なんとうるわしいあなたの御すがた</vt:lpstr>
      <vt:lpstr>091 C P なんとうるわしいあなたの御すがた S</vt:lpstr>
      <vt:lpstr>092 G W "ホサナホサナホサナ王に,よみがえりの君"</vt:lpstr>
      <vt:lpstr>093 C W ほむべき御名全地の上で</vt:lpstr>
      <vt:lpstr>094 G P 歌え踊れ主にあって喜べ</vt:lpstr>
      <vt:lpstr>095 D P わがたましいの　羊飼い</vt:lpstr>
      <vt:lpstr>095 D P わがたましいの　羊飼い E</vt:lpstr>
      <vt:lpstr>098 G P 主よわが命はあなたにある</vt:lpstr>
      <vt:lpstr>095 D P わがたましいの　羊飼い E</vt:lpstr>
      <vt:lpstr>099 D W 主の愛はうるわしい</vt:lpstr>
      <vt:lpstr>100 E P 喜び歌えシオンに住むもの</vt:lpstr>
      <vt:lpstr>101 Am P イスラエルの主大いなる神</vt:lpstr>
      <vt:lpstr>102 A P 勝利の冠罪と死への勝利</vt:lpstr>
      <vt:lpstr>102 C P 勝利の冠罪と死への勝利 E</vt:lpstr>
      <vt:lpstr>103 A W 主の御名をあがめて</vt:lpstr>
      <vt:lpstr>104 G W 主よ私はここにいます</vt:lpstr>
      <vt:lpstr>105 Em P 勝利を祝おうキリストにより</vt:lpstr>
      <vt:lpstr>106 G W あなたはほむべき主賛美をささげます</vt:lpstr>
      <vt:lpstr>107 G P 歌うだけでなく</vt:lpstr>
      <vt:lpstr>109 D P 感謝せよわれらを導く</vt:lpstr>
      <vt:lpstr>110 C P 神様のおくりもの</vt:lpstr>
      <vt:lpstr>111 F W イエスは主 X2 死からよみがえられた主</vt:lpstr>
      <vt:lpstr>114 Am P 霊で主に歌おう霊で主を賛美しよう</vt:lpstr>
      <vt:lpstr>115 G P イエスキリストつくり主</vt:lpstr>
      <vt:lpstr>116 Am P さあ目を上げてみよ</vt:lpstr>
      <vt:lpstr>116 Am P さあ目を上げてみよ S</vt:lpstr>
      <vt:lpstr>117 E P主イエスは  われらを 神の子どもとよぶ</vt:lpstr>
      <vt:lpstr>118 Bm P 力強い主の軍勢</vt:lpstr>
      <vt:lpstr>119 D W 主はいやし主よき羊飼い</vt:lpstr>
      <vt:lpstr>121 Am W 主の御名を愛する者たちよ</vt:lpstr>
      <vt:lpstr>122 Em P 歌え踊れ喜ぼう もっともっと</vt:lpstr>
      <vt:lpstr>123 Am P 主の御前で叫び歌え</vt:lpstr>
      <vt:lpstr>125 Em P タンバリンをもって喜ぼう</vt:lpstr>
      <vt:lpstr>126 Am P 賛美し感謝しほめたたえよう</vt:lpstr>
      <vt:lpstr>127 C W わが心　なやむときは</vt:lpstr>
      <vt:lpstr>128 Em P ギターとタンバリンで歌おう</vt:lpstr>
      <vt:lpstr>129 Am P 角笛吹き鳴らせシオンの山で</vt:lpstr>
      <vt:lpstr>130 C W つまずくことなく傷なきものとして</vt:lpstr>
      <vt:lpstr>131 D P 喜び 叫べよ   主は 希望  栄光</vt:lpstr>
      <vt:lpstr>131 D P 喜び 叫べよ   主は 希望  栄光 E</vt:lpstr>
      <vt:lpstr>132 F W 主の栄光 宮に　主の平和うちに</vt:lpstr>
      <vt:lpstr>132 F W 主の栄光 宮に　主の平和うちに E</vt:lpstr>
      <vt:lpstr>134 A P 主に向かい声をあげ</vt:lpstr>
      <vt:lpstr>135 E W 主の前にひざまづき心から</vt:lpstr>
      <vt:lpstr>136 C W 主イエスの名によりわが全て主にゆだねて</vt:lpstr>
      <vt:lpstr>138 C P 平和と義聖霊の喜び</vt:lpstr>
      <vt:lpstr>140 E W 主よ御前にすすみゆき  </vt:lpstr>
      <vt:lpstr>141 G P イエスをたたえよう主の御名かかげよう</vt:lpstr>
      <vt:lpstr>142 C W 主よあなたを主よあがめます</vt:lpstr>
      <vt:lpstr>143 E W 私が望むのは　主とともに住むこと</vt:lpstr>
      <vt:lpstr>143 E W 私が望むのは　主とともに住むこと E</vt:lpstr>
      <vt:lpstr>144 E W 主イエスをまちのぞもう</vt:lpstr>
      <vt:lpstr>145 G W わが心から思いを込めて</vt:lpstr>
      <vt:lpstr>146 E P わたしはこの地に</vt:lpstr>
      <vt:lpstr>147 A W 手を高く上げて</vt:lpstr>
      <vt:lpstr>147 A W 手を高く上げて S</vt:lpstr>
      <vt:lpstr>148 G W 小羊のうた歌おう</vt:lpstr>
      <vt:lpstr>150 Bm P さあダビデがしたように</vt:lpstr>
      <vt:lpstr>150 Bm P さあダビデがしたように E</vt:lpstr>
      <vt:lpstr>150 Bm P さあダビデがしたように S</vt:lpstr>
      <vt:lpstr>153 E W あなたの御言葉はわが足のともし火</vt:lpstr>
      <vt:lpstr>154 Em P 主の油を今注いでください</vt:lpstr>
      <vt:lpstr>154 Em P 主の油を今注いでください S</vt:lpstr>
      <vt:lpstr>155 C W 今きよい御霊よ</vt:lpstr>
      <vt:lpstr>156 E P イエスにあがなわれて</vt:lpstr>
      <vt:lpstr>157 E W われを　今　主よ</vt:lpstr>
      <vt:lpstr>157 E W われを　今　主よ S</vt:lpstr>
      <vt:lpstr>158 E P 栄光主にささげます主に</vt:lpstr>
      <vt:lpstr>159 G W 栄光尊厳力は主のもの</vt:lpstr>
      <vt:lpstr>160 Ｅ P オーオオオオオ神の国が</vt:lpstr>
      <vt:lpstr>161 D P さあ主にささげよう</vt:lpstr>
      <vt:lpstr>162 D P ホサナ＊４　王の王に誉れあれ</vt:lpstr>
      <vt:lpstr>163 Ｅ W 世界中どこででも</vt:lpstr>
      <vt:lpstr>164 Am P シオンの民よほめたたえよう</vt:lpstr>
      <vt:lpstr>166 A W 主イエスの血潮わが身をきよめ</vt:lpstr>
      <vt:lpstr>PowerPoint プレゼンテーション</vt:lpstr>
      <vt:lpstr>167 E P "主イエスの血潮,,われをあらう"</vt:lpstr>
      <vt:lpstr>168 G W 主は御座におられる聖なるお方</vt:lpstr>
      <vt:lpstr>169 A P 主をほめよ 主をほめよ</vt:lpstr>
      <vt:lpstr>169 A P 主をほめよ 主をほめよ E</vt:lpstr>
      <vt:lpstr>170 Em P 涙とともに種をまくものは</vt:lpstr>
      <vt:lpstr>171 D P ファミリー君はファミリー</vt:lpstr>
      <vt:lpstr>172 A P "ホサナ聖なる主,,ダビデの子"</vt:lpstr>
      <vt:lpstr>173 E P あなたをたたえます</vt:lpstr>
      <vt:lpstr>173 E P あなたを(あなたを)たたえますE</vt:lpstr>
      <vt:lpstr>174 Em P油をたやすことなく</vt:lpstr>
      <vt:lpstr>175 G W イエスわが王賛美で迎えん</vt:lpstr>
      <vt:lpstr>175 G W イエスわが王賛美で迎えん E</vt:lpstr>
      <vt:lpstr>176 D W イエス聖なる主わが賛美ささげます</vt:lpstr>
      <vt:lpstr>178 E W わが王　わが神　わが主イエス</vt:lpstr>
      <vt:lpstr>180 D W 谷川の流れをしたう鹿のように</vt:lpstr>
      <vt:lpstr>180 D W 谷川の流れをしたう鹿のように E</vt:lpstr>
      <vt:lpstr>181 G P 感謝と喜びを今主の前に</vt:lpstr>
      <vt:lpstr>182 G P 悲しみが喜びに変えられた今</vt:lpstr>
      <vt:lpstr>182 G P 悲しみが喜びに変えられた今 E</vt:lpstr>
      <vt:lpstr>183 E P 聖霊が四方から吹いてきて</vt:lpstr>
      <vt:lpstr>183 E P 聖霊が四方から吹いてきて E</vt:lpstr>
      <vt:lpstr>183 E P 聖霊が四方から吹いてきて S</vt:lpstr>
      <vt:lpstr>184 C P シャウト喜びシャウト叫べ</vt:lpstr>
      <vt:lpstr>184 C P シャウト喜びシャウト叫べ E</vt:lpstr>
      <vt:lpstr>185 E W ハレルヤ栄光の王にハレルヤ小羊に</vt:lpstr>
      <vt:lpstr>185 E W ハレルヤ栄光の王にハレルヤ小羊に E</vt:lpstr>
      <vt:lpstr>186 D W わが求める一つの事を</vt:lpstr>
      <vt:lpstr>186 D W わが求める一つの事を E</vt:lpstr>
      <vt:lpstr>187 C W 主イエス私のよき羊飼い</vt:lpstr>
      <vt:lpstr>188 G W 御座におられる小羊イエスに</vt:lpstr>
      <vt:lpstr>188 G W 御座におられる小羊イエスに E</vt:lpstr>
      <vt:lpstr>188 G W 御座におられる小羊イエスに S</vt:lpstr>
      <vt:lpstr>189 E W 主の愛が今あなたをつつむ</vt:lpstr>
      <vt:lpstr>190 G W 谷川の水の流れをしたい求める鹿のように</vt:lpstr>
      <vt:lpstr>190 G W 谷川の水の流れをしたい求める鹿のように S</vt:lpstr>
      <vt:lpstr>191 Am P われらは　王である祭司</vt:lpstr>
      <vt:lpstr>191 Am P われらは　王である祭司 S</vt:lpstr>
      <vt:lpstr>192 E P 主の御名をたたえ御言葉を伝えよう</vt:lpstr>
      <vt:lpstr>192 E P 主の御名をたたえ御言葉を伝えよう S</vt:lpstr>
      <vt:lpstr>194 Am P 神の武具を身につけよ</vt:lpstr>
      <vt:lpstr>194 Am P 神の武具を身につけよ S</vt:lpstr>
      <vt:lpstr>195 Am W カドシ</vt:lpstr>
      <vt:lpstr>196 Am P 主イエスの勝利  われらの勝利</vt:lpstr>
      <vt:lpstr>196 Am P 主イエスの勝利  われらの勝利 S</vt:lpstr>
      <vt:lpstr>197 E P セレブレイトJesusセレブレイト</vt:lpstr>
      <vt:lpstr>197 E P セレブレイトJesusセレブレイト E</vt:lpstr>
      <vt:lpstr>197 E P セレブレイトJesusセレブレイト S</vt:lpstr>
      <vt:lpstr>198 G P 全てに感謝しようわが主に</vt:lpstr>
      <vt:lpstr>198 G P 全てに感謝しようわが主に インドネシア語</vt:lpstr>
      <vt:lpstr>200 D W 夜明けにあなたを</vt:lpstr>
      <vt:lpstr>202 D P わがともし火のために</vt:lpstr>
      <vt:lpstr>203 C W 神の川があふれ流れ</vt:lpstr>
      <vt:lpstr>204 D P 手をたたけすべての国々の民よ</vt:lpstr>
      <vt:lpstr>205 Em P 主に栄光あれ主に栄光あれ</vt:lpstr>
      <vt:lpstr>205 Em P 主に栄光あれ主に栄光あれ S</vt:lpstr>
      <vt:lpstr>206 G W 私の心からあふれ流れる主への賛美</vt:lpstr>
      <vt:lpstr>206 G W 私の心からあふれ流れる主への賛美 S</vt:lpstr>
      <vt:lpstr>208 E P 私はこの地に火を投げ込むために ■</vt:lpstr>
      <vt:lpstr>210 D P われら一つ声高らかに歌おう</vt:lpstr>
      <vt:lpstr>211 G W 主よ私をもやして下さい</vt:lpstr>
      <vt:lpstr>212 E 特 きよしこの夜</vt:lpstr>
      <vt:lpstr>212 A 特 きよしこの夜 E</vt:lpstr>
      <vt:lpstr>213 E W 暗闇に光り</vt:lpstr>
      <vt:lpstr>216 G W 御座におられる方の御元にひれふし</vt:lpstr>
      <vt:lpstr>216 G W 御座におられる方の御元にひれふし S</vt:lpstr>
      <vt:lpstr>217 E W 御霊の注ぎ世界の国々に</vt:lpstr>
      <vt:lpstr>218 A P どんな時も主のそばで御手の中を</vt:lpstr>
      <vt:lpstr>219 E W キリスト 王 勝利者</vt:lpstr>
      <vt:lpstr>220 D W イエス すべての名にまさる主の御名</vt:lpstr>
      <vt:lpstr>221 G Wイエス勝利万軍の主</vt:lpstr>
      <vt:lpstr>222 G W 大いなる方に感謝ささげます</vt:lpstr>
      <vt:lpstr>222 G W 大いなる方に感謝ささげます E</vt:lpstr>
      <vt:lpstr>223 Am P 時はめぐり</vt:lpstr>
      <vt:lpstr>223 Am P 時はめぐり S</vt:lpstr>
      <vt:lpstr>224 G W JesusX4 聖なる王の王Jesus</vt:lpstr>
      <vt:lpstr>224 G W JesusX4 聖なる王の王Jesus E</vt:lpstr>
      <vt:lpstr>225 G W 注ぎたまえ主よ</vt:lpstr>
      <vt:lpstr>225 G W 注ぎたまえ主よ E</vt:lpstr>
      <vt:lpstr>226 G W イエスをほめたたえよう</vt:lpstr>
      <vt:lpstr>227 C W あなたとともに歩むこの一日は</vt:lpstr>
      <vt:lpstr>228 Dm P 歌えシオンの娘よ</vt:lpstr>
      <vt:lpstr>228 Dm P 歌えシオンの娘よ S</vt:lpstr>
      <vt:lpstr>229 Am P 主イエスはいのち  ハレルヤ</vt:lpstr>
      <vt:lpstr>230 Am P 来れ主を賛美せよ</vt:lpstr>
      <vt:lpstr>230 Am P 来れ主を賛美せよ S</vt:lpstr>
      <vt:lpstr>231 Dm P 心から主をたたえます</vt:lpstr>
      <vt:lpstr>231 Dm P 心から主をたたえます S</vt:lpstr>
      <vt:lpstr>232 Em W ハレールハレハレルハレルーヤ</vt:lpstr>
      <vt:lpstr>233 Am P 主に向かい手を上げ主の御名たたえよう</vt:lpstr>
      <vt:lpstr>233 Am P 主に向かい手を上げ主の御名たたえよう S</vt:lpstr>
      <vt:lpstr>234 D W 主のあわれみ変わらない</vt:lpstr>
      <vt:lpstr>235 Am P イスラエルの神の栄光現れた</vt:lpstr>
      <vt:lpstr>236 Em P 勝利の神イエス イエスキリスト</vt:lpstr>
      <vt:lpstr>237 G W イエス愛する君　イエス永久に離れない</vt:lpstr>
      <vt:lpstr>237 G W イエス愛する君　イエス永久に離れない E</vt:lpstr>
      <vt:lpstr>238 C P ハレルヤ 主をほめよ死をうちやぶり</vt:lpstr>
      <vt:lpstr>238 C P ハレルヤ 主をほめよ死をうちやぶり E</vt:lpstr>
      <vt:lpstr>240 Am P 唯一の神  造り主</vt:lpstr>
      <vt:lpstr>241 Em P あなたは敵を押し返し</vt:lpstr>
      <vt:lpstr>242 Dm P 神の子なるイエス</vt:lpstr>
      <vt:lpstr>243 E P われらの主をほめよ</vt:lpstr>
      <vt:lpstr>244 E P 神の小羊に栄えあれ</vt:lpstr>
      <vt:lpstr>245 Em P 偉大なる神主はわが力わが救い主</vt:lpstr>
      <vt:lpstr>245 Em P 偉大なる神主はわが力わが救い主 S</vt:lpstr>
      <vt:lpstr>246 Dm P 王の王わが主イエス永遠の岩</vt:lpstr>
      <vt:lpstr>247 G W 輝く日をあおぐとき</vt:lpstr>
      <vt:lpstr>248 G W 平安安らぎあなたの臨在</vt:lpstr>
      <vt:lpstr>248 G W 平安安らぎあなたの臨在 E</vt:lpstr>
      <vt:lpstr>249 G W 主よあなたの道をそれず</vt:lpstr>
      <vt:lpstr>250 G P 主がなされた御わざを見よ</vt:lpstr>
      <vt:lpstr>250 G P 主がなされた御わざを見よ E</vt:lpstr>
      <vt:lpstr>251  C W 主イエスから離れて何をすることも出来ず ■</vt:lpstr>
      <vt:lpstr>253 Dm W エルサレムの平和をわれは祈る</vt:lpstr>
      <vt:lpstr>254 Em P エルサレムX2(ｼｬﾙｰｼｬﾛﾝｴﾙｼｬﾗｲﾑ</vt:lpstr>
      <vt:lpstr>255 Bm W 見よ私は多くの漁師を送り</vt:lpstr>
      <vt:lpstr>256 Bm W 主は遠くから私にあらわれ</vt:lpstr>
      <vt:lpstr>257 C W あなたの愛にふれるたび</vt:lpstr>
      <vt:lpstr>258 Am P 心を注いで主にほめ歌え</vt:lpstr>
      <vt:lpstr>258 Am P 心を注いで主にほめ歌え S</vt:lpstr>
      <vt:lpstr>259 G W あなただけが私の神</vt:lpstr>
      <vt:lpstr>259 G W あなただけが私の神 E</vt:lpstr>
      <vt:lpstr>259 G W あなただけが私の神 S</vt:lpstr>
      <vt:lpstr>260 C P 栄光に満ちたお方</vt:lpstr>
      <vt:lpstr>260 C P 栄光に満ちたお方 S</vt:lpstr>
      <vt:lpstr>261 G P 教会が声上げ</vt:lpstr>
      <vt:lpstr>263 E P 川のようにわが内に</vt:lpstr>
      <vt:lpstr>263 E P 川のようにわが内に S</vt:lpstr>
      <vt:lpstr>264 Em P 主の御名かかげよ主の敵はちりうせよ</vt:lpstr>
      <vt:lpstr>265 G W 造り主の父よその計画を</vt:lpstr>
      <vt:lpstr>265 G W 造り主の父よその計画を E</vt:lpstr>
      <vt:lpstr>266 A W 私のイエス様唯一の救い</vt:lpstr>
      <vt:lpstr>266 A W 私のイエス様唯一の救い E</vt:lpstr>
      <vt:lpstr>267 Em P 喜びの声を上げよ主はほむべき方</vt:lpstr>
      <vt:lpstr>267 Em P 喜びの声を上げよ主はほむべき方 E</vt:lpstr>
      <vt:lpstr>268 G W あなたを求めいつまでも</vt:lpstr>
      <vt:lpstr>269 C W 主の臨在の中で われらはひざをかがめ</vt:lpstr>
      <vt:lpstr>270 D P 神のみ子　救い主　イエスさま</vt:lpstr>
      <vt:lpstr>271 D P 私と家族は　主に仕える</vt:lpstr>
      <vt:lpstr>271 G P 私と家族は　主に仕える E</vt:lpstr>
      <vt:lpstr>272 E W 栄光に満ちた御父の</vt:lpstr>
      <vt:lpstr>273 Em P 栄光ほまれ小羊イエスに</vt:lpstr>
      <vt:lpstr>273 Em P 栄光ほまれ小羊イエスに S</vt:lpstr>
      <vt:lpstr>274 D W このままずっとあなたと共に</vt:lpstr>
      <vt:lpstr>274 D W このままずっとあなたと共に　S</vt:lpstr>
      <vt:lpstr>275 G W 聖なる主の御前に進み出て</vt:lpstr>
      <vt:lpstr>276 D P 主イエスわが望み賛美ささげます</vt:lpstr>
      <vt:lpstr>276 D P 主イエスわが望み賛美ささげます S</vt:lpstr>
      <vt:lpstr>277 G P 主の御名をたたえようMagnify Jesus</vt:lpstr>
      <vt:lpstr>277 G P 主の御名をたたえようMagnify Jesus E</vt:lpstr>
      <vt:lpstr>277 G P 主の御名をたたえようMagnify Jesus S</vt:lpstr>
      <vt:lpstr>279 A W うるわしい主の臨在</vt:lpstr>
      <vt:lpstr>281 D W わが主に向かい手をあげ</vt:lpstr>
      <vt:lpstr>284 D W あなたの御前にひれ伏し</vt:lpstr>
      <vt:lpstr>285 Bm P 感謝と喜びささげます</vt:lpstr>
      <vt:lpstr>285 Bm P 感謝と喜びささげます S</vt:lpstr>
      <vt:lpstr>286 E W あがめますわが心ささげ</vt:lpstr>
      <vt:lpstr>286 E W あがめますわが心ささげ S</vt:lpstr>
      <vt:lpstr>287 F W 主は今生きておられる(英)Because He lives1</vt:lpstr>
      <vt:lpstr>287 F W 主は今生きておられる(英)Because He lives1 E</vt:lpstr>
      <vt:lpstr>288 G W 主イエスをほめよX3 その御わざを(英)</vt:lpstr>
      <vt:lpstr>288 G W 主イエスをほめよX3 その御わざを(英) E</vt:lpstr>
      <vt:lpstr>289 E P ハレルヤ ハレルヤ(ハレルヤイエスは主</vt:lpstr>
      <vt:lpstr>289 E P ハレルヤ ハレルヤ(ハレルヤイエスは主 E</vt:lpstr>
      <vt:lpstr>290 Bb W 一羽のすずめも主は目に留め</vt:lpstr>
      <vt:lpstr>290 Bb W 一羽のすずめに主のまなざし E</vt:lpstr>
      <vt:lpstr>291 E P 息よ四方から吹いてこい</vt:lpstr>
      <vt:lpstr>292 G P イエスの勝利をたたえよう</vt:lpstr>
      <vt:lpstr>293 E W Jesus すばらしい御名</vt:lpstr>
      <vt:lpstr>293 E W Jesus すばらしい御名 E</vt:lpstr>
      <vt:lpstr>295 Em P ここに主がおられる</vt:lpstr>
      <vt:lpstr>395 Em P ここに主がおられる S</vt:lpstr>
      <vt:lpstr>296 Em P 大いなる主主の恵みとこしえまで</vt:lpstr>
      <vt:lpstr>296 Em P 大いなる主主の恵みとこしえまで S</vt:lpstr>
      <vt:lpstr>297 G W 主イエス聖なる主イエス</vt:lpstr>
      <vt:lpstr>297 G W 主イエス聖なる主イエス E</vt:lpstr>
      <vt:lpstr>298 Em P 主の炎で燃やしてX2</vt:lpstr>
      <vt:lpstr>298 Em P 主の炎で燃やしてX2 S</vt:lpstr>
      <vt:lpstr>299 G P 静まる時の中あなたはおられ</vt:lpstr>
      <vt:lpstr>299 G P 静まる時の中あなたはおられ E</vt:lpstr>
      <vt:lpstr>300 G W 立ちあがり歌え</vt:lpstr>
      <vt:lpstr>302 Bm P 力あるみ言葉 神 その道は完全</vt:lpstr>
      <vt:lpstr>302 Bm P 力あるみ言葉 神 その道は完全 S</vt:lpstr>
      <vt:lpstr>303 G P 御霊がここに御力あふれ</vt:lpstr>
      <vt:lpstr>303 G P 御霊がここに御力あふれ E</vt:lpstr>
      <vt:lpstr>304 Em P 目覚めよ神の民</vt:lpstr>
      <vt:lpstr>304 Em P 目覚めよ神の民 E</vt:lpstr>
      <vt:lpstr>305 G P Oh Happy day ■</vt:lpstr>
      <vt:lpstr>305 G P Oh Happy day E</vt:lpstr>
      <vt:lpstr>306 C W 大いなる主全能の主</vt:lpstr>
      <vt:lpstr>308 G P 主よあなたの御顔求めTougching heaven</vt:lpstr>
      <vt:lpstr>308 G P 主よあなたの御顔求めTougching heaven E</vt:lpstr>
      <vt:lpstr>310 A W 引きよせていつまでも</vt:lpstr>
      <vt:lpstr>310 A W 引きよせていつまでも E</vt:lpstr>
      <vt:lpstr>312 Am P 主の御名をたたえるには数々あれども</vt:lpstr>
      <vt:lpstr>312 Am P 主の御名をたたえるには数々あれども S</vt:lpstr>
      <vt:lpstr>313 Bm P わが主よ立ちあがって敵どもを</vt:lpstr>
      <vt:lpstr>314 G P 主イエスを高くかかげ　この地にしめそう</vt:lpstr>
      <vt:lpstr>314 G P 主イエスを高くかかげ　この地にしめそう E</vt:lpstr>
      <vt:lpstr>314 G P 主イエスを高くかかげ　この地にしめそう S</vt:lpstr>
      <vt:lpstr>315 E P ローマ16:19 Says</vt:lpstr>
      <vt:lpstr>316 A P 賛美で進みゆこう主のそばに</vt:lpstr>
      <vt:lpstr>316 A P 賛美で　進みゆこう　主のそばに E</vt:lpstr>
      <vt:lpstr>317 C W　心にせまる父の悲しみ</vt:lpstr>
      <vt:lpstr>318 G W わが心造り変えたまえ(英)</vt:lpstr>
      <vt:lpstr>318 G W わが心造り変えたまえ(英) E</vt:lpstr>
      <vt:lpstr>319 E W 山と海を越えて神の川が流れ</vt:lpstr>
      <vt:lpstr>319 E W 山と海を越えて神の川が流れ E</vt:lpstr>
      <vt:lpstr>320 G P 喜びたたえよ主が来られる</vt:lpstr>
      <vt:lpstr>320 C P 喜びたたえよ主が来られる E</vt:lpstr>
      <vt:lpstr>322 D P 闇の力滅ぼし闇に光もたらす</vt:lpstr>
      <vt:lpstr>323 D W わが魂は主イエスをたたえる</vt:lpstr>
      <vt:lpstr>324 E W オー主の御霊よ</vt:lpstr>
      <vt:lpstr>324 E W オー主の御霊よ S</vt:lpstr>
      <vt:lpstr>325 D P 愛します　愛します　主イエスキリスト</vt:lpstr>
      <vt:lpstr>325 D P 愛します　愛します　主イエスキリスト S</vt:lpstr>
      <vt:lpstr>327 D P 御霊がここにおられる</vt:lpstr>
      <vt:lpstr>328 G W 近づきたい</vt:lpstr>
      <vt:lpstr>328 G W 近づきたい E</vt:lpstr>
      <vt:lpstr>330 A W freedom</vt:lpstr>
      <vt:lpstr>330 A W freedom E</vt:lpstr>
      <vt:lpstr>331 G W わが力なる主</vt:lpstr>
      <vt:lpstr>331 G W わが力なる主 E</vt:lpstr>
      <vt:lpstr>332 W Yo vengo a decir ■</vt:lpstr>
      <vt:lpstr>338 W 主のまなざしが私に語る ■</vt:lpstr>
      <vt:lpstr>338 E W 主のまなざしが私に語る S</vt:lpstr>
      <vt:lpstr>340 E W 主の御霊の油注ぎ私を造りかえる</vt:lpstr>
      <vt:lpstr>340 E W 主の御霊の油注ぎ私を造りかえる S</vt:lpstr>
      <vt:lpstr>341 あなたを主イエスの愛で心をこめて愛します</vt:lpstr>
      <vt:lpstr>342  W 十字架を見上げ</vt:lpstr>
      <vt:lpstr>343  W 十字架を見上げ</vt:lpstr>
      <vt:lpstr>344  P さあ主を祝おう　１２曲目</vt:lpstr>
      <vt:lpstr>346 Am P からし種ひとつほどの信仰があれば</vt:lpstr>
      <vt:lpstr>346 Am P からし種ひとつほどの信仰があれば S</vt:lpstr>
      <vt:lpstr>347 G P 主のワインをもっと</vt:lpstr>
      <vt:lpstr>348 Am P シャルーシャローム　エルシャライム</vt:lpstr>
      <vt:lpstr>349 G W 風よ聖霊の風よ</vt:lpstr>
      <vt:lpstr>349 G W 風よ聖霊の風よ E</vt:lpstr>
      <vt:lpstr>350 G P イエスの勝利のはた</vt:lpstr>
      <vt:lpstr>350 G P イエスの勝利のはた S</vt:lpstr>
      <vt:lpstr>351 G P 主イエスは　生きている</vt:lpstr>
      <vt:lpstr>351 G P 主イエスは　生きている S</vt:lpstr>
      <vt:lpstr>352 E W 私の心の目を開いて</vt:lpstr>
      <vt:lpstr>352 E W 私の心の目を開いて E</vt:lpstr>
      <vt:lpstr>352 E W 私の心の目を開いて S</vt:lpstr>
      <vt:lpstr>353 Bm P あなたのくすしき御わざ</vt:lpstr>
      <vt:lpstr>353 Bm P あなたのくすしき御わざ S</vt:lpstr>
      <vt:lpstr>354 G P 勝利はわれにあり</vt:lpstr>
      <vt:lpstr>354 G P 勝利はわれにあり S</vt:lpstr>
      <vt:lpstr>355 Bm P 力と権威で死の力滅ぼし</vt:lpstr>
      <vt:lpstr>356 D P come今主をあがめ</vt:lpstr>
      <vt:lpstr>356 D P come今主をあがめ E</vt:lpstr>
      <vt:lpstr>356 D P come今主をあがめ S</vt:lpstr>
      <vt:lpstr>357 G P 主の御名たたえよう 主に</vt:lpstr>
      <vt:lpstr>357 G P 主の御名たたえよう 主に S</vt:lpstr>
      <vt:lpstr>358 C W おおいなるわが神</vt:lpstr>
      <vt:lpstr>359 Em P へヴェヌ　シャーローム　アレィヘム</vt:lpstr>
      <vt:lpstr>360 Am W たそがれの山々　いろはえて</vt:lpstr>
      <vt:lpstr>361 Em P わが主よオリーブの木に</vt:lpstr>
      <vt:lpstr>361 Em P わが主よオリーブの木に S</vt:lpstr>
      <vt:lpstr>362 C P 主の家はおどりだし</vt:lpstr>
      <vt:lpstr>362 C P 主の家はおどりだし E</vt:lpstr>
      <vt:lpstr>362 C P 主の家はおどりだし S</vt:lpstr>
      <vt:lpstr>363 D W 強く激しいあなたの愛</vt:lpstr>
      <vt:lpstr>364 C W 主の御前から恵み流れて</vt:lpstr>
      <vt:lpstr>365 G W 力より王より</vt:lpstr>
      <vt:lpstr>365 G W 力より王より E</vt:lpstr>
      <vt:lpstr>366 E W 聖霊がここにおられる</vt:lpstr>
      <vt:lpstr>366 E W 聖霊がここにおられる S</vt:lpstr>
      <vt:lpstr>367 G P 主はわがやぐら力ある神</vt:lpstr>
      <vt:lpstr>368 D P 喜びの季節がやってきた</vt:lpstr>
      <vt:lpstr>369 E W 世のひかりやみにくだり</vt:lpstr>
      <vt:lpstr>369 E W 世のひかりやみにくだり E</vt:lpstr>
      <vt:lpstr>370 Em P イエスキリスト愛する君私をつくりかえる方</vt:lpstr>
      <vt:lpstr>371 E P とこしえの門よ</vt:lpstr>
      <vt:lpstr>372 G P 感謝せよ王なる主に</vt:lpstr>
      <vt:lpstr>372 G P 感謝せよ王なる主に E</vt:lpstr>
      <vt:lpstr>373 G P 今はエリヤの日</vt:lpstr>
      <vt:lpstr>373 G P 今はエリヤの日 E</vt:lpstr>
      <vt:lpstr>375 ｃ P 富とほまれ　栄光力</vt:lpstr>
      <vt:lpstr>375 ｃ P 富とほまれ　栄光力 E</vt:lpstr>
      <vt:lpstr>376 G W わが神主よ</vt:lpstr>
      <vt:lpstr>377 G P 主よ神々のうちで</vt:lpstr>
      <vt:lpstr>378 G W 聖霊がのぞみ力を受け</vt:lpstr>
      <vt:lpstr>379 G P わたしの上に主の御霊がおられる</vt:lpstr>
      <vt:lpstr>380  P われらは信じる神の力を</vt:lpstr>
      <vt:lpstr>381 G P 罪重荷をのぞくは血の力</vt:lpstr>
      <vt:lpstr>381 G P 罪重荷をのぞくは血の力 E</vt:lpstr>
      <vt:lpstr>382  P 神が語られるとき</vt:lpstr>
      <vt:lpstr>383 A P 偉大なる神ほまれと賛美を</vt:lpstr>
      <vt:lpstr>384   われらは主の御手のかま</vt:lpstr>
      <vt:lpstr>384   われらは主の御手のかま E</vt:lpstr>
      <vt:lpstr>385 Am W 日の昇る国</vt:lpstr>
      <vt:lpstr>386 C P 天にあるものすべて</vt:lpstr>
      <vt:lpstr>386 C P 天にあるものすべて E</vt:lpstr>
      <vt:lpstr>387 G P 今ここに主の霊が</vt:lpstr>
      <vt:lpstr>388 Em P 喜ぼう　喜ぼう</vt:lpstr>
      <vt:lpstr>389 Em W 偉大なる主</vt:lpstr>
      <vt:lpstr>389 Em W 偉大なる主 E</vt:lpstr>
      <vt:lpstr>389 Em W 偉大なる主 S</vt:lpstr>
      <vt:lpstr>390 Em P 大和魂　このくにのためにどれだけのなみだが</vt:lpstr>
      <vt:lpstr>391 G W さやかに星はきらめき1(きよらに星すむこよい )</vt:lpstr>
      <vt:lpstr>391 G W さやかに星はきらめき2(きよらに星すむこよい )</vt:lpstr>
      <vt:lpstr>391 A W さやかに星はきらめき(きよらに星すむこよい ) E</vt:lpstr>
      <vt:lpstr>392 G W 栄光に満ちたかがやく王</vt:lpstr>
      <vt:lpstr>392 G W 栄光に満ちたかがやく王 E</vt:lpstr>
      <vt:lpstr>392 G W 栄光に満ちたかがやく王 S</vt:lpstr>
      <vt:lpstr>393 D W つかわしてください主よ</vt:lpstr>
      <vt:lpstr>393 D W つかわしてください主よ E</vt:lpstr>
      <vt:lpstr>394 Em P 知恵と力と愛で</vt:lpstr>
      <vt:lpstr>394 Em P 知恵と力と愛で E</vt:lpstr>
      <vt:lpstr>395 G W 愛と平和で　（ワンボイス）</vt:lpstr>
      <vt:lpstr>396 D P 神が語られる時</vt:lpstr>
      <vt:lpstr>397 E P 私はいつも前に主をおく</vt:lpstr>
      <vt:lpstr>398 G W 主イエス神の愛</vt:lpstr>
      <vt:lpstr>399 G W かがやく日を仰ぐ時</vt:lpstr>
      <vt:lpstr>399 G W かがやく日を仰ぐ時 E</vt:lpstr>
      <vt:lpstr>400 G W 主われを愛す（賛美歌461番）</vt:lpstr>
      <vt:lpstr>401 C W いつくしみ深き友なるイエスは（賛美歌312番）</vt:lpstr>
      <vt:lpstr>402 C W おどろくばかりの(聖歌229）　</vt:lpstr>
      <vt:lpstr>402 C W おどろくばかりの(聖歌229）　 E</vt:lpstr>
      <vt:lpstr>403 W 丘にたてる荒削りの(聖歌402）</vt:lpstr>
      <vt:lpstr>404 D W ほむべき小羊せいなる主</vt:lpstr>
      <vt:lpstr>404 D W ほむべき小羊せいなる主 E</vt:lpstr>
      <vt:lpstr>405 G W 神様あなたが近くにいること</vt:lpstr>
      <vt:lpstr>407 G P すばらしい主イエス</vt:lpstr>
      <vt:lpstr>407 G P すばらしい主イエス S</vt:lpstr>
      <vt:lpstr>408 A P 主をほめます繁栄が流れ</vt:lpstr>
      <vt:lpstr>408 A P 主をほめます繁栄が流れ　E</vt:lpstr>
      <vt:lpstr>409 C P あなたの恵みを　力をつくして</vt:lpstr>
      <vt:lpstr>409 C P あなたの恵みを　力をつくして E</vt:lpstr>
      <vt:lpstr>410 C P 私を心にかけ</vt:lpstr>
      <vt:lpstr>410 C P 私を心にかけ E</vt:lpstr>
      <vt:lpstr>415 C P 主のいやしの川が</vt:lpstr>
      <vt:lpstr>416 C W 聖なる御名あがめます</vt:lpstr>
      <vt:lpstr>416 C W 聖なる御名あがめます E</vt:lpstr>
      <vt:lpstr>416 C W 聖なる御名あがめます S</vt:lpstr>
      <vt:lpstr>417 C W 主の慰めが　シオンをおおい</vt:lpstr>
      <vt:lpstr>418 G W 主は言われる世の終わりまで</vt:lpstr>
      <vt:lpstr>419 G W 主よあなたの血は</vt:lpstr>
      <vt:lpstr>419 G W 主よあなたの血は E</vt:lpstr>
      <vt:lpstr>419 G W 主よあなたの血は S</vt:lpstr>
      <vt:lpstr>420 C Pすばらしいその尽きない愛</vt:lpstr>
      <vt:lpstr>421 G Wただ一つのこと私は願う</vt:lpstr>
      <vt:lpstr>422 E W神の栄光　炎につつまれ　全地はふるえ</vt:lpstr>
      <vt:lpstr>422 E W神の栄光　炎につつまれ　全地はふるえE</vt:lpstr>
      <vt:lpstr>425 G P 誉れと賛美うけるお方</vt:lpstr>
      <vt:lpstr>426 G P 私は変えられた</vt:lpstr>
      <vt:lpstr>427 E P イエスは勝利をとられた十字架の上で</vt:lpstr>
      <vt:lpstr>428 E W 主に感謝せよ主はまことに</vt:lpstr>
      <vt:lpstr>429 G W Come Holy Spirit 注いで</vt:lpstr>
      <vt:lpstr>430 Dm P 主が捕らわれ人を返された時</vt:lpstr>
      <vt:lpstr>432 C P 全ての者みな主をたたえよ</vt:lpstr>
      <vt:lpstr>433 Em W主の御霊よみわざをなして</vt:lpstr>
      <vt:lpstr>434 A W わがたましいのいやし主</vt:lpstr>
      <vt:lpstr>434 A W わがたましいのいやし主 E</vt:lpstr>
      <vt:lpstr>434 A W わがたましいのいやし主 S</vt:lpstr>
      <vt:lpstr>435 D W　愛します　主のりんざい</vt:lpstr>
      <vt:lpstr>436 G P  口先ではなく心込め歌う</vt:lpstr>
      <vt:lpstr>437 C W 主は導きをもって私をここまでささえられた</vt:lpstr>
      <vt:lpstr>438 Am W いやしあがない声あげてもとめる </vt:lpstr>
      <vt:lpstr>440 A W 主の足元にひれ伏します </vt:lpstr>
      <vt:lpstr>442 D W さがし求め主を見出す</vt:lpstr>
      <vt:lpstr>443 Am P イエス偉大なるあなたの愛は</vt:lpstr>
      <vt:lpstr>444 G W イエスが愛したように私たちも愛し合う</vt:lpstr>
      <vt:lpstr>445 C W 主の血われをきよめ主の血　自由にする</vt:lpstr>
      <vt:lpstr>446 G W あなたの十字架</vt:lpstr>
      <vt:lpstr>447 G P Sing Sing Sing</vt:lpstr>
      <vt:lpstr>448 E W ホザナ　わが王を　高くかかげよ</vt:lpstr>
      <vt:lpstr>449 A P 尽きることのない</vt:lpstr>
      <vt:lpstr>450 Am Pイエスわが救い　王なる主に歌え</vt:lpstr>
      <vt:lpstr>450 Am Pイエスわが救い　王なる主に歌えS</vt:lpstr>
      <vt:lpstr>451 E W　御使いらも聖徒らも</vt:lpstr>
      <vt:lpstr>451 E W　御使いらも聖徒らもＥ</vt:lpstr>
      <vt:lpstr>451 E W　御使いらも聖徒らもS</vt:lpstr>
      <vt:lpstr>452 Am P  主よあなたの臨在の中</vt:lpstr>
      <vt:lpstr>452 Am P  主よあなたの臨在の中S</vt:lpstr>
      <vt:lpstr>453 G W  私の願い主イエスを</vt:lpstr>
      <vt:lpstr>453 G W  私の願い主イエスを　E</vt:lpstr>
      <vt:lpstr>454 G P いつも主を求め</vt:lpstr>
      <vt:lpstr>454 G P いつも主を求めE</vt:lpstr>
      <vt:lpstr>455 G W  主の血潮と油注ぎ</vt:lpstr>
      <vt:lpstr>456 AＷ 私の愛する方</vt:lpstr>
      <vt:lpstr>457 Em W 油注ぎあなたのものとなるために</vt:lpstr>
      <vt:lpstr>458 F W イエス愛します愛します心注ぎ</vt:lpstr>
      <vt:lpstr>459 D P  どんな時でも</vt:lpstr>
      <vt:lpstr>460 D W あなたの声をもとめて</vt:lpstr>
      <vt:lpstr>461 A W 全ての疲れた人よ</vt:lpstr>
      <vt:lpstr>462 E W 王なる主の御名すべての上に立つ</vt:lpstr>
      <vt:lpstr>463 W ほほえみかけてかたりかけて</vt:lpstr>
      <vt:lpstr>464 F W 　主よ　感謝します</vt:lpstr>
      <vt:lpstr>465 E W あなただけ あなただけ</vt:lpstr>
      <vt:lpstr>466  D　主の愛はとこしえまで</vt:lpstr>
      <vt:lpstr>467 E P　あなたを待ちのぞむ</vt:lpstr>
      <vt:lpstr>467 E P   あなたを待ちのぞむE</vt:lpstr>
      <vt:lpstr>468 G わがたましいよ主をほめよ</vt:lpstr>
      <vt:lpstr>468 G わがたましいよ主をほめよE</vt:lpstr>
      <vt:lpstr>469 E W　365日の中であなたを恋いしたう</vt:lpstr>
      <vt:lpstr>470 G P 強く　雄々しく　恐れなく</vt:lpstr>
      <vt:lpstr>471  C W　no  longer slaves E</vt:lpstr>
      <vt:lpstr>472 D W 指輪のような</vt:lpstr>
      <vt:lpstr>472 D W 指輪のようなE</vt:lpstr>
      <vt:lpstr>473 G P 主は情け深く</vt:lpstr>
      <vt:lpstr>474 G P 神は我のために戦う</vt:lpstr>
      <vt:lpstr>475 G W　愛するその声</vt:lpstr>
      <vt:lpstr>476 C#ｍ W 雨よ降り注げ</vt:lpstr>
      <vt:lpstr>476 C#ｍ W 雨よ降り注げ E</vt:lpstr>
      <vt:lpstr>477 E W  地は震えて</vt:lpstr>
      <vt:lpstr>477 E W 地は震えてE</vt:lpstr>
      <vt:lpstr>478 A P すばらしいその日</vt:lpstr>
      <vt:lpstr>479 G P 王に誉れあれ</vt:lpstr>
      <vt:lpstr>480 W 主の足もとに身をかがめ</vt:lpstr>
      <vt:lpstr>481  P 十字架の血</vt:lpstr>
      <vt:lpstr>482 C W　誰も見たことのないことが</vt:lpstr>
      <vt:lpstr>483 Am P 聖霊の炎よもう一度満たしてください</vt:lpstr>
      <vt:lpstr>484 E P あなたしか神はいない</vt:lpstr>
      <vt:lpstr>485 Am P 力ある主イエスの御名</vt:lpstr>
      <vt:lpstr>486 A P イエスの偉大さ　とわに　かわらない</vt:lpstr>
      <vt:lpstr>487 C P すべての人は見る</vt:lpstr>
      <vt:lpstr>488 G 主よあなたの深さ広さ高さきよさ</vt:lpstr>
      <vt:lpstr>489 G P 主よ私ですあなたに渇くものは</vt:lpstr>
      <vt:lpstr>491 F W ほめよ全地よ</vt:lpstr>
      <vt:lpstr>491 F W ほめよ全地よ E</vt:lpstr>
      <vt:lpstr>492 A W 全てのものは希望と力</vt:lpstr>
      <vt:lpstr>493 C P 栄光の王うるわしい方 </vt:lpstr>
      <vt:lpstr>494 G W  御名を掲げて</vt:lpstr>
      <vt:lpstr>495 G W わたしの住まいは主よ</vt:lpstr>
      <vt:lpstr>496 G W 全地は神を知る知識にみたさる</vt:lpstr>
      <vt:lpstr>497 G P  権力によらず能力によらず</vt:lpstr>
      <vt:lpstr>498 D W 人の歩みは主によってたしかにされる</vt:lpstr>
      <vt:lpstr>499 F W 主よあなたのその御業</vt:lpstr>
      <vt:lpstr>500 E W イエス様触れてください</vt:lpstr>
      <vt:lpstr>501 A W賛美栄光主エスに</vt:lpstr>
      <vt:lpstr>502 A W ずっと愛されていたずっと守られていた</vt:lpstr>
      <vt:lpstr>503 E W 冬は過ぎ去り大雨も通り過ぎた</vt:lpstr>
      <vt:lpstr>504 A W 渇いた心をもって主よ御前にいま行きます</vt:lpstr>
      <vt:lpstr>505 G W 見つめ続けます </vt:lpstr>
      <vt:lpstr>506 W G 主はわれらの太陽 </vt:lpstr>
      <vt:lpstr>513 W 　大いなる主全能の主 ■</vt:lpstr>
      <vt:lpstr>514 W 　わがたましい主をたたえよ</vt:lpstr>
      <vt:lpstr>515 P 感謝しつつ主の門に</vt:lpstr>
      <vt:lpstr>516  P  なんと素晴らしい</vt:lpstr>
      <vt:lpstr>PowerPoint プレゼンテーション</vt:lpstr>
      <vt:lpstr>PowerPoint プレゼンテーション</vt:lpstr>
      <vt:lpstr>517 P 主よありがとう　十字架の代価を</vt:lpstr>
      <vt:lpstr>173 G W イエスわが王賛美で迎えん</vt:lpstr>
      <vt:lpstr>見つめ続けます 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希望の産声君のため     聖なる夜に星と共に  愛が産まれたよ君のため  暗く汚れたこの世界に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>----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scg</dc:creator>
  <cp:lastModifiedBy>sycom3</cp:lastModifiedBy>
  <cp:revision>549</cp:revision>
  <dcterms:created xsi:type="dcterms:W3CDTF">2009-07-21T14:04:27Z</dcterms:created>
  <dcterms:modified xsi:type="dcterms:W3CDTF">2023-05-16T06:47:48Z</dcterms:modified>
</cp:coreProperties>
</file>